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0.28443113772455092</c:v>
                </c:pt>
                <c:pt idx="1">
                  <c:v>0.71556886227544902</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952538128"/>
        <c:axId val="952548464"/>
      </c:barChart>
      <c:valAx>
        <c:axId val="952548464"/>
        <c:scaling>
          <c:orientation val="minMax"/>
        </c:scaling>
        <c:delete val="1"/>
        <c:axPos val="t"/>
        <c:numFmt formatCode="0%" sourceLinked="1"/>
        <c:majorTickMark val="out"/>
        <c:minorTickMark val="none"/>
        <c:tickLblPos val="nextTo"/>
        <c:crossAx val="952538128"/>
        <c:crosses val="autoZero"/>
        <c:crossBetween val="between"/>
      </c:valAx>
      <c:catAx>
        <c:axId val="952538128"/>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95254846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1133930192"/>
        <c:axId val="11339318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6.8618573524792836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1133939984"/>
        <c:axId val="1133931280"/>
      </c:barChart>
      <c:catAx>
        <c:axId val="1133930192"/>
        <c:scaling>
          <c:orientation val="minMax"/>
        </c:scaling>
        <c:delete val="1"/>
        <c:axPos val="b"/>
        <c:numFmt formatCode="General" sourceLinked="1"/>
        <c:majorTickMark val="none"/>
        <c:minorTickMark val="none"/>
        <c:tickLblPos val="nextTo"/>
        <c:crossAx val="1133931824"/>
        <c:crosses val="autoZero"/>
        <c:auto val="1"/>
        <c:lblAlgn val="ctr"/>
        <c:lblOffset val="100"/>
        <c:noMultiLvlLbl val="0"/>
      </c:catAx>
      <c:valAx>
        <c:axId val="11339318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33930192"/>
        <c:crosses val="autoZero"/>
        <c:crossBetween val="between"/>
      </c:valAx>
      <c:valAx>
        <c:axId val="11339312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939984"/>
        <c:crosses val="max"/>
        <c:crossBetween val="between"/>
      </c:valAx>
      <c:catAx>
        <c:axId val="1133939984"/>
        <c:scaling>
          <c:orientation val="minMax"/>
        </c:scaling>
        <c:delete val="1"/>
        <c:axPos val="b"/>
        <c:numFmt formatCode="General" sourceLinked="1"/>
        <c:majorTickMark val="out"/>
        <c:minorTickMark val="none"/>
        <c:tickLblPos val="nextTo"/>
        <c:crossAx val="11339312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0.28031999165425958</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0.1048476598431165</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1.0945946359183942</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0.1048476598431165</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0.10098789225076299</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133929104"/>
        <c:axId val="11339323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6.5931906161409897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133933456"/>
        <c:axId val="1133937264"/>
      </c:scatterChart>
      <c:catAx>
        <c:axId val="1133929104"/>
        <c:scaling>
          <c:orientation val="minMax"/>
        </c:scaling>
        <c:delete val="1"/>
        <c:axPos val="l"/>
        <c:numFmt formatCode="General" sourceLinked="1"/>
        <c:majorTickMark val="out"/>
        <c:minorTickMark val="none"/>
        <c:tickLblPos val="nextTo"/>
        <c:crossAx val="1133932368"/>
        <c:crosses val="autoZero"/>
        <c:auto val="1"/>
        <c:lblAlgn val="ctr"/>
        <c:lblOffset val="100"/>
        <c:noMultiLvlLbl val="0"/>
      </c:catAx>
      <c:valAx>
        <c:axId val="11339323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33929104"/>
        <c:crosses val="autoZero"/>
        <c:crossBetween val="between"/>
      </c:valAx>
      <c:valAx>
        <c:axId val="1133937264"/>
        <c:scaling>
          <c:orientation val="minMax"/>
          <c:min val="0"/>
        </c:scaling>
        <c:delete val="1"/>
        <c:axPos val="r"/>
        <c:numFmt formatCode="#;;0" sourceLinked="0"/>
        <c:majorTickMark val="out"/>
        <c:minorTickMark val="none"/>
        <c:tickLblPos val="nextTo"/>
        <c:crossAx val="1133933456"/>
        <c:crosses val="max"/>
        <c:crossBetween val="midCat"/>
        <c:majorUnit val="1"/>
      </c:valAx>
      <c:valAx>
        <c:axId val="113393345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39372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0.14845830949604721</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0.1068223987511443</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1.1152106288676027</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0.1068223987511443</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0.13439343889719169</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133935088"/>
        <c:axId val="113393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7.1216535519455197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133934544"/>
        <c:axId val="1133928560"/>
      </c:scatterChart>
      <c:catAx>
        <c:axId val="1133935088"/>
        <c:scaling>
          <c:orientation val="minMax"/>
        </c:scaling>
        <c:delete val="1"/>
        <c:axPos val="l"/>
        <c:numFmt formatCode="General" sourceLinked="1"/>
        <c:majorTickMark val="out"/>
        <c:minorTickMark val="none"/>
        <c:tickLblPos val="nextTo"/>
        <c:crossAx val="1133934000"/>
        <c:crosses val="autoZero"/>
        <c:auto val="1"/>
        <c:lblAlgn val="ctr"/>
        <c:lblOffset val="100"/>
        <c:noMultiLvlLbl val="0"/>
      </c:catAx>
      <c:valAx>
        <c:axId val="113393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33935088"/>
        <c:crosses val="autoZero"/>
        <c:crossBetween val="between"/>
      </c:valAx>
      <c:valAx>
        <c:axId val="1133928560"/>
        <c:scaling>
          <c:orientation val="minMax"/>
          <c:min val="0"/>
        </c:scaling>
        <c:delete val="1"/>
        <c:axPos val="r"/>
        <c:numFmt formatCode="#;;0" sourceLinked="0"/>
        <c:majorTickMark val="out"/>
        <c:minorTickMark val="none"/>
        <c:tickLblPos val="nextTo"/>
        <c:crossAx val="1133934544"/>
        <c:crosses val="max"/>
        <c:crossBetween val="midCat"/>
        <c:majorUnit val="1"/>
      </c:valAx>
      <c:valAx>
        <c:axId val="11339345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392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0.20980267636882743</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0.32680529971144257</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9.1110874191244307E-2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0.95118455016351078</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9.1110874191244307E-2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0.31942264136618004</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1133935632"/>
        <c:axId val="11339388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6.8707278893513397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1133929648"/>
        <c:axId val="1133936176"/>
      </c:scatterChart>
      <c:catAx>
        <c:axId val="1133935632"/>
        <c:scaling>
          <c:orientation val="minMax"/>
        </c:scaling>
        <c:delete val="1"/>
        <c:axPos val="l"/>
        <c:numFmt formatCode="General" sourceLinked="1"/>
        <c:majorTickMark val="out"/>
        <c:minorTickMark val="none"/>
        <c:tickLblPos val="nextTo"/>
        <c:crossAx val="1133938896"/>
        <c:crosses val="autoZero"/>
        <c:auto val="1"/>
        <c:lblAlgn val="ctr"/>
        <c:lblOffset val="100"/>
        <c:noMultiLvlLbl val="0"/>
      </c:catAx>
      <c:valAx>
        <c:axId val="11339388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33935632"/>
        <c:crosses val="autoZero"/>
        <c:crossBetween val="between"/>
      </c:valAx>
      <c:valAx>
        <c:axId val="1133936176"/>
        <c:scaling>
          <c:orientation val="minMax"/>
          <c:min val="0"/>
        </c:scaling>
        <c:delete val="1"/>
        <c:axPos val="r"/>
        <c:numFmt formatCode="#;;0" sourceLinked="0"/>
        <c:majorTickMark val="out"/>
        <c:minorTickMark val="none"/>
        <c:tickLblPos val="nextTo"/>
        <c:crossAx val="1133929648"/>
        <c:crosses val="max"/>
        <c:crossBetween val="midCat"/>
        <c:majorUnit val="1"/>
      </c:valAx>
      <c:valAx>
        <c:axId val="11339296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39361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1133936720"/>
        <c:axId val="11339378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8.3864572529327397</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1139004880"/>
        <c:axId val="1133939440"/>
      </c:barChart>
      <c:catAx>
        <c:axId val="1133936720"/>
        <c:scaling>
          <c:orientation val="minMax"/>
        </c:scaling>
        <c:delete val="1"/>
        <c:axPos val="b"/>
        <c:numFmt formatCode="General" sourceLinked="1"/>
        <c:majorTickMark val="none"/>
        <c:minorTickMark val="none"/>
        <c:tickLblPos val="nextTo"/>
        <c:crossAx val="1133937808"/>
        <c:crosses val="autoZero"/>
        <c:auto val="1"/>
        <c:lblAlgn val="ctr"/>
        <c:lblOffset val="100"/>
        <c:noMultiLvlLbl val="0"/>
      </c:catAx>
      <c:valAx>
        <c:axId val="11339378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33936720"/>
        <c:crosses val="autoZero"/>
        <c:crossBetween val="between"/>
      </c:valAx>
      <c:valAx>
        <c:axId val="113393944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9004880"/>
        <c:crosses val="max"/>
        <c:crossBetween val="between"/>
      </c:valAx>
      <c:catAx>
        <c:axId val="1139004880"/>
        <c:scaling>
          <c:orientation val="minMax"/>
        </c:scaling>
        <c:delete val="1"/>
        <c:axPos val="b"/>
        <c:numFmt formatCode="General" sourceLinked="1"/>
        <c:majorTickMark val="out"/>
        <c:minorTickMark val="none"/>
        <c:tickLblPos val="nextTo"/>
        <c:crossAx val="113393944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0.28480813648927761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0.14688677157867858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1.5334769750509372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0.14688677157867858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0.52686768550432106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0.29603579304225747</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38999440"/>
        <c:axId val="113899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6.9603719312801804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1139000528"/>
        <c:axId val="1139005424"/>
      </c:scatterChart>
      <c:catAx>
        <c:axId val="1138999440"/>
        <c:scaling>
          <c:orientation val="minMax"/>
        </c:scaling>
        <c:delete val="1"/>
        <c:axPos val="l"/>
        <c:numFmt formatCode="General" sourceLinked="1"/>
        <c:majorTickMark val="out"/>
        <c:minorTickMark val="none"/>
        <c:tickLblPos val="nextTo"/>
        <c:crossAx val="1138999984"/>
        <c:crosses val="autoZero"/>
        <c:auto val="1"/>
        <c:lblAlgn val="ctr"/>
        <c:lblOffset val="100"/>
        <c:noMultiLvlLbl val="0"/>
      </c:catAx>
      <c:valAx>
        <c:axId val="113899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38999440"/>
        <c:crosses val="autoZero"/>
        <c:crossBetween val="between"/>
      </c:valAx>
      <c:valAx>
        <c:axId val="1139005424"/>
        <c:scaling>
          <c:orientation val="minMax"/>
          <c:min val="0"/>
        </c:scaling>
        <c:delete val="1"/>
        <c:axPos val="r"/>
        <c:numFmt formatCode="#;;0" sourceLinked="0"/>
        <c:majorTickMark val="out"/>
        <c:minorTickMark val="none"/>
        <c:tickLblPos val="nextTo"/>
        <c:crossAx val="1139000528"/>
        <c:crosses val="max"/>
        <c:crossBetween val="midCat"/>
        <c:majorUnit val="1"/>
      </c:valAx>
      <c:valAx>
        <c:axId val="11390005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900542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2.9687271716419161E-2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5.1167499526080462E-2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0.53418140756225441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5.0893603044954716E-2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139002704"/>
        <c:axId val="11390059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9.65119895955565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1139008688"/>
        <c:axId val="1139008144"/>
      </c:scatterChart>
      <c:catAx>
        <c:axId val="1139002704"/>
        <c:scaling>
          <c:orientation val="minMax"/>
        </c:scaling>
        <c:delete val="1"/>
        <c:axPos val="l"/>
        <c:numFmt formatCode="General" sourceLinked="1"/>
        <c:majorTickMark val="out"/>
        <c:minorTickMark val="none"/>
        <c:tickLblPos val="nextTo"/>
        <c:crossAx val="1139005968"/>
        <c:crosses val="autoZero"/>
        <c:auto val="1"/>
        <c:lblAlgn val="ctr"/>
        <c:lblOffset val="100"/>
        <c:noMultiLvlLbl val="0"/>
      </c:catAx>
      <c:valAx>
        <c:axId val="11390059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39002704"/>
        <c:crosses val="autoZero"/>
        <c:crossBetween val="between"/>
      </c:valAx>
      <c:valAx>
        <c:axId val="1139008144"/>
        <c:scaling>
          <c:orientation val="minMax"/>
          <c:min val="0"/>
        </c:scaling>
        <c:delete val="1"/>
        <c:axPos val="r"/>
        <c:numFmt formatCode="#;;0" sourceLinked="0"/>
        <c:majorTickMark val="out"/>
        <c:minorTickMark val="none"/>
        <c:tickLblPos val="nextTo"/>
        <c:crossAx val="1139008688"/>
        <c:crosses val="max"/>
        <c:crossBetween val="midCat"/>
        <c:majorUnit val="1"/>
      </c:valAx>
      <c:valAx>
        <c:axId val="11390086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90081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2.2746754362135135E-4</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0.2226495491742444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6.2073029664645674E-2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0.64803358899750574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6.2073029664645674E-2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0.18847576010424838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139001072"/>
        <c:axId val="11390114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8.5478008679623905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1139014672"/>
        <c:axId val="1139007600"/>
      </c:scatterChart>
      <c:catAx>
        <c:axId val="1139001072"/>
        <c:scaling>
          <c:orientation val="minMax"/>
        </c:scaling>
        <c:delete val="1"/>
        <c:axPos val="l"/>
        <c:numFmt formatCode="General" sourceLinked="1"/>
        <c:majorTickMark val="out"/>
        <c:minorTickMark val="none"/>
        <c:tickLblPos val="nextTo"/>
        <c:crossAx val="1139011408"/>
        <c:crosses val="autoZero"/>
        <c:auto val="1"/>
        <c:lblAlgn val="ctr"/>
        <c:lblOffset val="100"/>
        <c:noMultiLvlLbl val="0"/>
      </c:catAx>
      <c:valAx>
        <c:axId val="11390114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39001072"/>
        <c:crosses val="autoZero"/>
        <c:crossBetween val="between"/>
      </c:valAx>
      <c:valAx>
        <c:axId val="1139007600"/>
        <c:scaling>
          <c:orientation val="minMax"/>
          <c:min val="0"/>
        </c:scaling>
        <c:delete val="1"/>
        <c:axPos val="r"/>
        <c:numFmt formatCode="#;;0" sourceLinked="0"/>
        <c:majorTickMark val="out"/>
        <c:minorTickMark val="none"/>
        <c:tickLblPos val="nextTo"/>
        <c:crossAx val="1139014672"/>
        <c:crosses val="max"/>
        <c:crossBetween val="midCat"/>
        <c:majorUnit val="1"/>
      </c:valAx>
      <c:valAx>
        <c:axId val="11390146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90076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1139012496"/>
        <c:axId val="113900923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6.5158123335387765</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1139013040"/>
        <c:axId val="1139001616"/>
      </c:barChart>
      <c:catAx>
        <c:axId val="1139012496"/>
        <c:scaling>
          <c:orientation val="minMax"/>
        </c:scaling>
        <c:delete val="1"/>
        <c:axPos val="b"/>
        <c:numFmt formatCode="General" sourceLinked="1"/>
        <c:majorTickMark val="none"/>
        <c:minorTickMark val="none"/>
        <c:tickLblPos val="nextTo"/>
        <c:crossAx val="1139009232"/>
        <c:crosses val="autoZero"/>
        <c:auto val="1"/>
        <c:lblAlgn val="ctr"/>
        <c:lblOffset val="100"/>
        <c:noMultiLvlLbl val="0"/>
      </c:catAx>
      <c:valAx>
        <c:axId val="113900923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39012496"/>
        <c:crosses val="autoZero"/>
        <c:crossBetween val="between"/>
      </c:valAx>
      <c:valAx>
        <c:axId val="1139001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9013040"/>
        <c:crosses val="max"/>
        <c:crossBetween val="between"/>
      </c:valAx>
      <c:catAx>
        <c:axId val="1139013040"/>
        <c:scaling>
          <c:orientation val="minMax"/>
        </c:scaling>
        <c:delete val="1"/>
        <c:axPos val="b"/>
        <c:numFmt formatCode="General" sourceLinked="1"/>
        <c:majorTickMark val="out"/>
        <c:minorTickMark val="none"/>
        <c:tickLblPos val="nextTo"/>
        <c:crossAx val="1139001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0.25780776540100714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0.10410486461349411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1.086839959513151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0.10410486461349411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0.37341340189557393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4.0748047835829304E-2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39002160"/>
        <c:axId val="11390043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5.8204884296671402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1139013584"/>
        <c:axId val="1139011952"/>
      </c:scatterChart>
      <c:catAx>
        <c:axId val="1139002160"/>
        <c:scaling>
          <c:orientation val="minMax"/>
        </c:scaling>
        <c:delete val="1"/>
        <c:axPos val="l"/>
        <c:numFmt formatCode="General" sourceLinked="1"/>
        <c:majorTickMark val="out"/>
        <c:minorTickMark val="none"/>
        <c:tickLblPos val="nextTo"/>
        <c:crossAx val="1139004336"/>
        <c:crosses val="autoZero"/>
        <c:auto val="1"/>
        <c:lblAlgn val="ctr"/>
        <c:lblOffset val="100"/>
        <c:noMultiLvlLbl val="0"/>
      </c:catAx>
      <c:valAx>
        <c:axId val="11390043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39002160"/>
        <c:crosses val="autoZero"/>
        <c:crossBetween val="between"/>
      </c:valAx>
      <c:valAx>
        <c:axId val="1139011952"/>
        <c:scaling>
          <c:orientation val="minMax"/>
          <c:min val="0"/>
        </c:scaling>
        <c:delete val="1"/>
        <c:axPos val="r"/>
        <c:numFmt formatCode="#;;0" sourceLinked="0"/>
        <c:majorTickMark val="out"/>
        <c:minorTickMark val="none"/>
        <c:tickLblPos val="nextTo"/>
        <c:crossAx val="1139013584"/>
        <c:crosses val="max"/>
        <c:crossBetween val="midCat"/>
        <c:majorUnit val="1"/>
      </c:valAx>
      <c:valAx>
        <c:axId val="11390135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90119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0.15846994535519127</c:v>
                </c:pt>
                <c:pt idx="1">
                  <c:v>0.18579234972677597</c:v>
                </c:pt>
                <c:pt idx="2">
                  <c:v>0.30054644808743169</c:v>
                </c:pt>
                <c:pt idx="3">
                  <c:v>0.3551912568306011</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0.16377839820512197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7.6050970393122697E-2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0.79396129940582227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7.6050970393122697E-2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0.25938671853045125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139010864"/>
        <c:axId val="1139007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7.1228940029662997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1139009776"/>
        <c:axId val="1139003792"/>
      </c:scatterChart>
      <c:catAx>
        <c:axId val="1139010864"/>
        <c:scaling>
          <c:orientation val="minMax"/>
        </c:scaling>
        <c:delete val="1"/>
        <c:axPos val="l"/>
        <c:numFmt formatCode="General" sourceLinked="1"/>
        <c:majorTickMark val="out"/>
        <c:minorTickMark val="none"/>
        <c:tickLblPos val="nextTo"/>
        <c:crossAx val="1139007056"/>
        <c:crosses val="autoZero"/>
        <c:auto val="1"/>
        <c:lblAlgn val="ctr"/>
        <c:lblOffset val="100"/>
        <c:noMultiLvlLbl val="0"/>
      </c:catAx>
      <c:valAx>
        <c:axId val="1139007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39010864"/>
        <c:crosses val="autoZero"/>
        <c:crossBetween val="between"/>
      </c:valAx>
      <c:valAx>
        <c:axId val="1139003792"/>
        <c:scaling>
          <c:orientation val="minMax"/>
          <c:min val="0"/>
        </c:scaling>
        <c:delete val="1"/>
        <c:axPos val="r"/>
        <c:numFmt formatCode="#;;0" sourceLinked="0"/>
        <c:majorTickMark val="out"/>
        <c:minorTickMark val="none"/>
        <c:tickLblPos val="nextTo"/>
        <c:crossAx val="1139009776"/>
        <c:crosses val="max"/>
        <c:crossBetween val="midCat"/>
        <c:majorUnit val="1"/>
      </c:valAx>
      <c:valAx>
        <c:axId val="11390097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90037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0.22621427177768449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8.1622845444905501E-2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0.85213088137660087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8.1622845444905501E-2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4.9270306450228674E-3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139010320"/>
        <c:axId val="11390065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6.6040545679828897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1139014128"/>
        <c:axId val="1139003248"/>
      </c:scatterChart>
      <c:catAx>
        <c:axId val="1139010320"/>
        <c:scaling>
          <c:orientation val="minMax"/>
        </c:scaling>
        <c:delete val="1"/>
        <c:axPos val="l"/>
        <c:numFmt formatCode="General" sourceLinked="1"/>
        <c:majorTickMark val="out"/>
        <c:minorTickMark val="none"/>
        <c:tickLblPos val="nextTo"/>
        <c:crossAx val="1139006512"/>
        <c:crosses val="autoZero"/>
        <c:auto val="1"/>
        <c:lblAlgn val="ctr"/>
        <c:lblOffset val="100"/>
        <c:noMultiLvlLbl val="0"/>
      </c:catAx>
      <c:valAx>
        <c:axId val="11390065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39010320"/>
        <c:crosses val="autoZero"/>
        <c:crossBetween val="between"/>
      </c:valAx>
      <c:valAx>
        <c:axId val="1139003248"/>
        <c:scaling>
          <c:orientation val="minMax"/>
          <c:min val="0"/>
        </c:scaling>
        <c:delete val="1"/>
        <c:axPos val="r"/>
        <c:numFmt formatCode="#;;0" sourceLinked="0"/>
        <c:majorTickMark val="out"/>
        <c:minorTickMark val="none"/>
        <c:tickLblPos val="nextTo"/>
        <c:crossAx val="1139014128"/>
        <c:crosses val="max"/>
        <c:crossBetween val="midCat"/>
        <c:majorUnit val="1"/>
      </c:valAx>
      <c:valAx>
        <c:axId val="11390141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90032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1144701104"/>
        <c:axId val="11447092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6.8798366886238949</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1144711440"/>
        <c:axId val="1144704912"/>
      </c:barChart>
      <c:catAx>
        <c:axId val="1144701104"/>
        <c:scaling>
          <c:orientation val="minMax"/>
        </c:scaling>
        <c:delete val="1"/>
        <c:axPos val="b"/>
        <c:numFmt formatCode="General" sourceLinked="1"/>
        <c:majorTickMark val="none"/>
        <c:minorTickMark val="none"/>
        <c:tickLblPos val="nextTo"/>
        <c:crossAx val="1144709264"/>
        <c:crosses val="autoZero"/>
        <c:auto val="1"/>
        <c:lblAlgn val="ctr"/>
        <c:lblOffset val="100"/>
        <c:noMultiLvlLbl val="0"/>
      </c:catAx>
      <c:valAx>
        <c:axId val="11447092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44701104"/>
        <c:crosses val="autoZero"/>
        <c:crossBetween val="between"/>
      </c:valAx>
      <c:valAx>
        <c:axId val="11447049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4711440"/>
        <c:crosses val="max"/>
        <c:crossBetween val="between"/>
      </c:valAx>
      <c:catAx>
        <c:axId val="1144711440"/>
        <c:scaling>
          <c:orientation val="minMax"/>
        </c:scaling>
        <c:delete val="1"/>
        <c:axPos val="b"/>
        <c:numFmt formatCode="General" sourceLinked="1"/>
        <c:majorTickMark val="out"/>
        <c:minorTickMark val="none"/>
        <c:tickLblPos val="nextTo"/>
        <c:crossAx val="114470491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0.12102625804142697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0.13196586638392382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1.3777048499156326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0.13196586638392382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0.13749466628480267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44703824"/>
        <c:axId val="11447125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5.7408426513594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1144705456"/>
        <c:axId val="1144703280"/>
      </c:scatterChart>
      <c:catAx>
        <c:axId val="1144703824"/>
        <c:scaling>
          <c:orientation val="minMax"/>
        </c:scaling>
        <c:delete val="1"/>
        <c:axPos val="l"/>
        <c:numFmt formatCode="General" sourceLinked="1"/>
        <c:majorTickMark val="out"/>
        <c:minorTickMark val="none"/>
        <c:tickLblPos val="nextTo"/>
        <c:crossAx val="1144712528"/>
        <c:crosses val="autoZero"/>
        <c:auto val="1"/>
        <c:lblAlgn val="ctr"/>
        <c:lblOffset val="100"/>
        <c:noMultiLvlLbl val="0"/>
      </c:catAx>
      <c:valAx>
        <c:axId val="11447125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44703824"/>
        <c:crosses val="autoZero"/>
        <c:crossBetween val="between"/>
      </c:valAx>
      <c:valAx>
        <c:axId val="1144703280"/>
        <c:scaling>
          <c:orientation val="minMax"/>
          <c:min val="0"/>
        </c:scaling>
        <c:delete val="1"/>
        <c:axPos val="r"/>
        <c:numFmt formatCode="#;;0" sourceLinked="0"/>
        <c:majorTickMark val="out"/>
        <c:minorTickMark val="none"/>
        <c:tickLblPos val="nextTo"/>
        <c:crossAx val="1144705456"/>
        <c:crosses val="max"/>
        <c:crossBetween val="midCat"/>
        <c:majorUnit val="1"/>
      </c:valAx>
      <c:valAx>
        <c:axId val="11447054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447032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0.26288990646681931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8.8387257539977782E-2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0.92275038023320288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8.8387257539979558E-2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0.17696346523442053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144704368"/>
        <c:axId val="11447152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8.0188307258883906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1144706000"/>
        <c:axId val="1144706544"/>
      </c:scatterChart>
      <c:catAx>
        <c:axId val="1144704368"/>
        <c:scaling>
          <c:orientation val="minMax"/>
        </c:scaling>
        <c:delete val="1"/>
        <c:axPos val="l"/>
        <c:numFmt formatCode="General" sourceLinked="1"/>
        <c:majorTickMark val="out"/>
        <c:minorTickMark val="none"/>
        <c:tickLblPos val="nextTo"/>
        <c:crossAx val="1144715248"/>
        <c:crosses val="autoZero"/>
        <c:auto val="1"/>
        <c:lblAlgn val="ctr"/>
        <c:lblOffset val="100"/>
        <c:noMultiLvlLbl val="0"/>
      </c:catAx>
      <c:valAx>
        <c:axId val="11447152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44704368"/>
        <c:crosses val="autoZero"/>
        <c:crossBetween val="between"/>
      </c:valAx>
      <c:valAx>
        <c:axId val="1144706544"/>
        <c:scaling>
          <c:orientation val="minMax"/>
          <c:min val="0"/>
        </c:scaling>
        <c:delete val="1"/>
        <c:axPos val="r"/>
        <c:numFmt formatCode="#;;0" sourceLinked="0"/>
        <c:majorTickMark val="out"/>
        <c:minorTickMark val="none"/>
        <c:tickLblPos val="nextTo"/>
        <c:crossAx val="1144706000"/>
        <c:crosses val="max"/>
        <c:crossBetween val="midCat"/>
        <c:majorUnit val="1"/>
      </c:valAx>
      <c:valAx>
        <c:axId val="11447060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447065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1144713072"/>
        <c:axId val="114470708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6.8364408862453301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1144702192"/>
        <c:axId val="1144701648"/>
      </c:barChart>
      <c:catAx>
        <c:axId val="1144713072"/>
        <c:scaling>
          <c:orientation val="minMax"/>
        </c:scaling>
        <c:delete val="1"/>
        <c:axPos val="b"/>
        <c:numFmt formatCode="General" sourceLinked="1"/>
        <c:majorTickMark val="none"/>
        <c:minorTickMark val="none"/>
        <c:tickLblPos val="nextTo"/>
        <c:crossAx val="1144707088"/>
        <c:crosses val="autoZero"/>
        <c:auto val="1"/>
        <c:lblAlgn val="ctr"/>
        <c:lblOffset val="100"/>
        <c:noMultiLvlLbl val="0"/>
      </c:catAx>
      <c:valAx>
        <c:axId val="11447070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44713072"/>
        <c:crosses val="autoZero"/>
        <c:crossBetween val="between"/>
      </c:valAx>
      <c:valAx>
        <c:axId val="11447016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4702192"/>
        <c:crosses val="max"/>
        <c:crossBetween val="between"/>
      </c:valAx>
      <c:catAx>
        <c:axId val="1144702192"/>
        <c:scaling>
          <c:orientation val="minMax"/>
        </c:scaling>
        <c:delete val="1"/>
        <c:axPos val="b"/>
        <c:numFmt formatCode="General" sourceLinked="1"/>
        <c:majorTickMark val="out"/>
        <c:minorTickMark val="none"/>
        <c:tickLblPos val="nextTo"/>
        <c:crossAx val="11447016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0.35418435296387774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0.14950273708638395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1.5607872823745952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0.14950273708638484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0.42819416645414776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44702736"/>
        <c:axId val="1144713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6.5626122838940599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1144707632"/>
        <c:axId val="1144709808"/>
      </c:scatterChart>
      <c:catAx>
        <c:axId val="1144702736"/>
        <c:scaling>
          <c:orientation val="minMax"/>
        </c:scaling>
        <c:delete val="1"/>
        <c:axPos val="l"/>
        <c:numFmt formatCode="General" sourceLinked="1"/>
        <c:majorTickMark val="out"/>
        <c:minorTickMark val="none"/>
        <c:tickLblPos val="nextTo"/>
        <c:crossAx val="1144713616"/>
        <c:crosses val="autoZero"/>
        <c:auto val="1"/>
        <c:lblAlgn val="ctr"/>
        <c:lblOffset val="100"/>
        <c:noMultiLvlLbl val="0"/>
      </c:catAx>
      <c:valAx>
        <c:axId val="11447136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44702736"/>
        <c:crosses val="autoZero"/>
        <c:crossBetween val="between"/>
      </c:valAx>
      <c:valAx>
        <c:axId val="1144709808"/>
        <c:scaling>
          <c:orientation val="minMax"/>
          <c:min val="0"/>
        </c:scaling>
        <c:delete val="1"/>
        <c:axPos val="r"/>
        <c:numFmt formatCode="#;;0" sourceLinked="0"/>
        <c:majorTickMark val="out"/>
        <c:minorTickMark val="none"/>
        <c:tickLblPos val="nextTo"/>
        <c:crossAx val="1144707632"/>
        <c:crosses val="max"/>
        <c:crossBetween val="midCat"/>
        <c:majorUnit val="1"/>
      </c:valAx>
      <c:valAx>
        <c:axId val="11447076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44709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0.20258733131037499</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0.43563701366170537</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0.1214523423574434</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1.267945156459394</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0.1214523423574434</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0.18442685982743878</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1144708176"/>
        <c:axId val="11447087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7.1102694885966002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1144710352"/>
        <c:axId val="1144714704"/>
      </c:scatterChart>
      <c:catAx>
        <c:axId val="1144708176"/>
        <c:scaling>
          <c:orientation val="minMax"/>
        </c:scaling>
        <c:delete val="1"/>
        <c:axPos val="l"/>
        <c:numFmt formatCode="General" sourceLinked="1"/>
        <c:majorTickMark val="out"/>
        <c:minorTickMark val="none"/>
        <c:tickLblPos val="nextTo"/>
        <c:crossAx val="1144708720"/>
        <c:crosses val="autoZero"/>
        <c:auto val="1"/>
        <c:lblAlgn val="ctr"/>
        <c:lblOffset val="100"/>
        <c:noMultiLvlLbl val="0"/>
      </c:catAx>
      <c:valAx>
        <c:axId val="11447087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44708176"/>
        <c:crosses val="autoZero"/>
        <c:crossBetween val="between"/>
      </c:valAx>
      <c:valAx>
        <c:axId val="1144714704"/>
        <c:scaling>
          <c:orientation val="minMax"/>
          <c:min val="0"/>
        </c:scaling>
        <c:delete val="1"/>
        <c:axPos val="r"/>
        <c:numFmt formatCode="#;;0" sourceLinked="0"/>
        <c:majorTickMark val="out"/>
        <c:minorTickMark val="none"/>
        <c:tickLblPos val="nextTo"/>
        <c:crossAx val="1144710352"/>
        <c:crosses val="max"/>
        <c:crossBetween val="midCat"/>
        <c:majorUnit val="1"/>
      </c:valAx>
      <c:valAx>
        <c:axId val="11447103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447147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1144710896"/>
        <c:axId val="11447119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7.3374640013968344</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1144715792"/>
        <c:axId val="1144714160"/>
      </c:barChart>
      <c:catAx>
        <c:axId val="1144710896"/>
        <c:scaling>
          <c:orientation val="minMax"/>
        </c:scaling>
        <c:delete val="1"/>
        <c:axPos val="b"/>
        <c:numFmt formatCode="General" sourceLinked="1"/>
        <c:majorTickMark val="none"/>
        <c:minorTickMark val="none"/>
        <c:tickLblPos val="nextTo"/>
        <c:crossAx val="1144711984"/>
        <c:crosses val="autoZero"/>
        <c:auto val="1"/>
        <c:lblAlgn val="ctr"/>
        <c:lblOffset val="100"/>
        <c:noMultiLvlLbl val="0"/>
      </c:catAx>
      <c:valAx>
        <c:axId val="11447119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44710896"/>
        <c:crosses val="autoZero"/>
        <c:crossBetween val="between"/>
      </c:valAx>
      <c:valAx>
        <c:axId val="1144714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4715792"/>
        <c:crosses val="max"/>
        <c:crossBetween val="between"/>
      </c:valAx>
      <c:catAx>
        <c:axId val="1144715792"/>
        <c:scaling>
          <c:orientation val="minMax"/>
        </c:scaling>
        <c:delete val="1"/>
        <c:axPos val="b"/>
        <c:numFmt formatCode="General" sourceLinked="1"/>
        <c:majorTickMark val="out"/>
        <c:minorTickMark val="none"/>
        <c:tickLblPos val="nextTo"/>
        <c:crossAx val="1144714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0.16488889433363862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6.3051781551395791E-2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0.6582516192972232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6.3051781551395791E-2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9.1967305761116336E-2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44716336"/>
        <c:axId val="11463353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7.8976689127741801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1146332592"/>
        <c:axId val="1146327152"/>
      </c:scatterChart>
      <c:catAx>
        <c:axId val="1144716336"/>
        <c:scaling>
          <c:orientation val="minMax"/>
        </c:scaling>
        <c:delete val="1"/>
        <c:axPos val="l"/>
        <c:numFmt formatCode="General" sourceLinked="1"/>
        <c:majorTickMark val="out"/>
        <c:minorTickMark val="none"/>
        <c:tickLblPos val="nextTo"/>
        <c:crossAx val="1146335312"/>
        <c:crosses val="autoZero"/>
        <c:auto val="1"/>
        <c:lblAlgn val="ctr"/>
        <c:lblOffset val="100"/>
        <c:noMultiLvlLbl val="0"/>
      </c:catAx>
      <c:valAx>
        <c:axId val="11463353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44716336"/>
        <c:crosses val="autoZero"/>
        <c:crossBetween val="between"/>
      </c:valAx>
      <c:valAx>
        <c:axId val="1146327152"/>
        <c:scaling>
          <c:orientation val="minMax"/>
          <c:min val="0"/>
        </c:scaling>
        <c:delete val="1"/>
        <c:axPos val="r"/>
        <c:numFmt formatCode="#;;0" sourceLinked="0"/>
        <c:majorTickMark val="out"/>
        <c:minorTickMark val="none"/>
        <c:tickLblPos val="nextTo"/>
        <c:crossAx val="1146332592"/>
        <c:crosses val="max"/>
        <c:crossBetween val="midCat"/>
        <c:majorUnit val="1"/>
      </c:valAx>
      <c:valAx>
        <c:axId val="11463325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463271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0.42076502732240439</c:v>
                </c:pt>
                <c:pt idx="1">
                  <c:v>0.57923497267759561</c:v>
                </c:pt>
                <c:pt idx="2">
                  <c:v>0</c:v>
                </c:pt>
                <c:pt idx="3">
                  <c:v>0</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952546832"/>
        <c:axId val="952546288"/>
      </c:barChart>
      <c:catAx>
        <c:axId val="952546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52546288"/>
        <c:crosses val="autoZero"/>
        <c:auto val="1"/>
        <c:lblAlgn val="ctr"/>
        <c:lblOffset val="100"/>
        <c:noMultiLvlLbl val="0"/>
      </c:catAx>
      <c:valAx>
        <c:axId val="952546288"/>
        <c:scaling>
          <c:orientation val="minMax"/>
        </c:scaling>
        <c:delete val="1"/>
        <c:axPos val="t"/>
        <c:numFmt formatCode="0%" sourceLinked="1"/>
        <c:majorTickMark val="none"/>
        <c:minorTickMark val="none"/>
        <c:tickLblPos val="nextTo"/>
        <c:crossAx val="9525468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1.9021694236687203E-2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0.10877238312732018</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1.1355681880299127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0.10877238312732018</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0.20028690548720984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146329328"/>
        <c:axId val="11463315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6.0315436211983604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1146332048"/>
        <c:axId val="1146328240"/>
      </c:scatterChart>
      <c:catAx>
        <c:axId val="1146329328"/>
        <c:scaling>
          <c:orientation val="minMax"/>
        </c:scaling>
        <c:delete val="1"/>
        <c:axPos val="l"/>
        <c:numFmt formatCode="General" sourceLinked="1"/>
        <c:majorTickMark val="out"/>
        <c:minorTickMark val="none"/>
        <c:tickLblPos val="nextTo"/>
        <c:crossAx val="1146331504"/>
        <c:crosses val="autoZero"/>
        <c:auto val="1"/>
        <c:lblAlgn val="ctr"/>
        <c:lblOffset val="100"/>
        <c:noMultiLvlLbl val="0"/>
      </c:catAx>
      <c:valAx>
        <c:axId val="11463315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46329328"/>
        <c:crosses val="autoZero"/>
        <c:crossBetween val="between"/>
      </c:valAx>
      <c:valAx>
        <c:axId val="1146328240"/>
        <c:scaling>
          <c:orientation val="minMax"/>
          <c:min val="0"/>
        </c:scaling>
        <c:delete val="1"/>
        <c:axPos val="r"/>
        <c:numFmt formatCode="#;;0" sourceLinked="0"/>
        <c:majorTickMark val="out"/>
        <c:minorTickMark val="none"/>
        <c:tickLblPos val="nextTo"/>
        <c:crossAx val="1146332048"/>
        <c:crosses val="max"/>
        <c:crossBetween val="midCat"/>
        <c:majorUnit val="1"/>
      </c:valAx>
      <c:valAx>
        <c:axId val="11463320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463282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0.18972303740131213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0.11486099722918475</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1.1991324520874045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0.11486099722918475</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0.31902242546187409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146327696"/>
        <c:axId val="11463407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8.08317947021796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1146336400"/>
        <c:axId val="1146336944"/>
      </c:scatterChart>
      <c:catAx>
        <c:axId val="1146327696"/>
        <c:scaling>
          <c:orientation val="minMax"/>
        </c:scaling>
        <c:delete val="1"/>
        <c:axPos val="l"/>
        <c:numFmt formatCode="General" sourceLinked="1"/>
        <c:majorTickMark val="out"/>
        <c:minorTickMark val="none"/>
        <c:tickLblPos val="nextTo"/>
        <c:crossAx val="1146340752"/>
        <c:crosses val="autoZero"/>
        <c:auto val="1"/>
        <c:lblAlgn val="ctr"/>
        <c:lblOffset val="100"/>
        <c:noMultiLvlLbl val="0"/>
      </c:catAx>
      <c:valAx>
        <c:axId val="11463407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46327696"/>
        <c:crosses val="autoZero"/>
        <c:crossBetween val="between"/>
      </c:valAx>
      <c:valAx>
        <c:axId val="1146336944"/>
        <c:scaling>
          <c:orientation val="minMax"/>
          <c:min val="0"/>
        </c:scaling>
        <c:delete val="1"/>
        <c:axPos val="r"/>
        <c:numFmt formatCode="#;;0" sourceLinked="0"/>
        <c:majorTickMark val="out"/>
        <c:minorTickMark val="none"/>
        <c:tickLblPos val="nextTo"/>
        <c:crossAx val="1146336400"/>
        <c:crosses val="max"/>
        <c:crossBetween val="midCat"/>
        <c:majorUnit val="1"/>
      </c:valAx>
      <c:valAx>
        <c:axId val="11463364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463369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1146330416"/>
        <c:axId val="11463402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7.5597101881331703</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1146335856"/>
        <c:axId val="1146341296"/>
      </c:barChart>
      <c:catAx>
        <c:axId val="1146330416"/>
        <c:scaling>
          <c:orientation val="minMax"/>
        </c:scaling>
        <c:delete val="1"/>
        <c:axPos val="b"/>
        <c:numFmt formatCode="General" sourceLinked="1"/>
        <c:majorTickMark val="none"/>
        <c:minorTickMark val="none"/>
        <c:tickLblPos val="nextTo"/>
        <c:crossAx val="1146340208"/>
        <c:crosses val="autoZero"/>
        <c:auto val="1"/>
        <c:lblAlgn val="ctr"/>
        <c:lblOffset val="100"/>
        <c:noMultiLvlLbl val="0"/>
      </c:catAx>
      <c:valAx>
        <c:axId val="11463402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46330416"/>
        <c:crosses val="autoZero"/>
        <c:crossBetween val="between"/>
      </c:valAx>
      <c:valAx>
        <c:axId val="114634129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6335856"/>
        <c:crosses val="max"/>
        <c:crossBetween val="between"/>
      </c:valAx>
      <c:catAx>
        <c:axId val="1146335856"/>
        <c:scaling>
          <c:orientation val="minMax"/>
        </c:scaling>
        <c:delete val="1"/>
        <c:axPos val="b"/>
        <c:numFmt formatCode="General" sourceLinked="1"/>
        <c:majorTickMark val="out"/>
        <c:minorTickMark val="none"/>
        <c:tickLblPos val="nextTo"/>
        <c:crossAx val="114634129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0.13078036084795297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9.9641786124118781E-2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1.0402460557344435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9.9641786124120557E-2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0.28718480407276381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46341840"/>
        <c:axId val="11463331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8.0228581438377908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1146329872"/>
        <c:axId val="1146342384"/>
      </c:scatterChart>
      <c:catAx>
        <c:axId val="1146341840"/>
        <c:scaling>
          <c:orientation val="minMax"/>
        </c:scaling>
        <c:delete val="1"/>
        <c:axPos val="l"/>
        <c:numFmt formatCode="General" sourceLinked="1"/>
        <c:majorTickMark val="out"/>
        <c:minorTickMark val="none"/>
        <c:tickLblPos val="nextTo"/>
        <c:crossAx val="1146333136"/>
        <c:crosses val="autoZero"/>
        <c:auto val="1"/>
        <c:lblAlgn val="ctr"/>
        <c:lblOffset val="100"/>
        <c:noMultiLvlLbl val="0"/>
      </c:catAx>
      <c:valAx>
        <c:axId val="11463331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46341840"/>
        <c:crosses val="autoZero"/>
        <c:crossBetween val="between"/>
      </c:valAx>
      <c:valAx>
        <c:axId val="1146342384"/>
        <c:scaling>
          <c:orientation val="minMax"/>
          <c:min val="0"/>
        </c:scaling>
        <c:delete val="1"/>
        <c:axPos val="r"/>
        <c:numFmt formatCode="#;;0" sourceLinked="0"/>
        <c:majorTickMark val="out"/>
        <c:minorTickMark val="none"/>
        <c:tickLblPos val="nextTo"/>
        <c:crossAx val="1146329872"/>
        <c:crosses val="max"/>
        <c:crossBetween val="midCat"/>
        <c:majorUnit val="1"/>
      </c:valAx>
      <c:valAx>
        <c:axId val="11463298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463423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8.7000441461583478E-2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0.14117735965398737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1.4738715277155716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0.14117735965398737</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0.50638861435296523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0.26835819732568567</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146337488"/>
        <c:axId val="11463347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7.0965622324285498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1146330960"/>
        <c:axId val="1146328784"/>
      </c:scatterChart>
      <c:catAx>
        <c:axId val="1146337488"/>
        <c:scaling>
          <c:orientation val="minMax"/>
        </c:scaling>
        <c:delete val="1"/>
        <c:axPos val="l"/>
        <c:numFmt formatCode="General" sourceLinked="1"/>
        <c:majorTickMark val="out"/>
        <c:minorTickMark val="none"/>
        <c:tickLblPos val="nextTo"/>
        <c:crossAx val="1146334768"/>
        <c:crosses val="autoZero"/>
        <c:auto val="1"/>
        <c:lblAlgn val="ctr"/>
        <c:lblOffset val="100"/>
        <c:noMultiLvlLbl val="0"/>
      </c:catAx>
      <c:valAx>
        <c:axId val="11463347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46337488"/>
        <c:crosses val="autoZero"/>
        <c:crossBetween val="between"/>
      </c:valAx>
      <c:valAx>
        <c:axId val="1146328784"/>
        <c:scaling>
          <c:orientation val="minMax"/>
          <c:min val="0"/>
        </c:scaling>
        <c:delete val="1"/>
        <c:axPos val="r"/>
        <c:numFmt formatCode="#;;0" sourceLinked="0"/>
        <c:majorTickMark val="out"/>
        <c:minorTickMark val="none"/>
        <c:tickLblPos val="nextTo"/>
        <c:crossAx val="1146330960"/>
        <c:crosses val="max"/>
        <c:crossBetween val="midCat"/>
        <c:majorUnit val="1"/>
      </c:valAx>
      <c:valAx>
        <c:axId val="11463309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463287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1146333680"/>
        <c:axId val="11463342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4.4044021219615219</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1146338576"/>
        <c:axId val="1146338032"/>
      </c:barChart>
      <c:catAx>
        <c:axId val="1146333680"/>
        <c:scaling>
          <c:orientation val="minMax"/>
        </c:scaling>
        <c:delete val="1"/>
        <c:axPos val="b"/>
        <c:numFmt formatCode="General" sourceLinked="1"/>
        <c:majorTickMark val="none"/>
        <c:minorTickMark val="none"/>
        <c:tickLblPos val="nextTo"/>
        <c:crossAx val="1146334224"/>
        <c:crosses val="autoZero"/>
        <c:auto val="1"/>
        <c:lblAlgn val="ctr"/>
        <c:lblOffset val="100"/>
        <c:noMultiLvlLbl val="0"/>
      </c:catAx>
      <c:valAx>
        <c:axId val="11463342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46333680"/>
        <c:crosses val="autoZero"/>
        <c:crossBetween val="between"/>
      </c:valAx>
      <c:valAx>
        <c:axId val="11463380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6338576"/>
        <c:crosses val="max"/>
        <c:crossBetween val="between"/>
      </c:valAx>
      <c:catAx>
        <c:axId val="1146338576"/>
        <c:scaling>
          <c:orientation val="minMax"/>
        </c:scaling>
        <c:delete val="1"/>
        <c:axPos val="b"/>
        <c:numFmt formatCode="General" sourceLinked="1"/>
        <c:majorTickMark val="out"/>
        <c:minorTickMark val="none"/>
        <c:tickLblPos val="nextTo"/>
        <c:crossAx val="11463380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0.23410850996895194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0.1483711143402191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1.5489733020750869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0.1483711143402191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0.17199405027725323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46339120"/>
        <c:axId val="11463396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4.1620175550166696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1148586560"/>
        <c:axId val="1148584928"/>
      </c:scatterChart>
      <c:catAx>
        <c:axId val="1146339120"/>
        <c:scaling>
          <c:orientation val="minMax"/>
        </c:scaling>
        <c:delete val="1"/>
        <c:axPos val="l"/>
        <c:numFmt formatCode="General" sourceLinked="1"/>
        <c:majorTickMark val="out"/>
        <c:minorTickMark val="none"/>
        <c:tickLblPos val="nextTo"/>
        <c:crossAx val="1146339664"/>
        <c:crosses val="autoZero"/>
        <c:auto val="1"/>
        <c:lblAlgn val="ctr"/>
        <c:lblOffset val="100"/>
        <c:noMultiLvlLbl val="0"/>
      </c:catAx>
      <c:valAx>
        <c:axId val="11463396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46339120"/>
        <c:crosses val="autoZero"/>
        <c:crossBetween val="between"/>
      </c:valAx>
      <c:valAx>
        <c:axId val="1148584928"/>
        <c:scaling>
          <c:orientation val="minMax"/>
          <c:min val="0"/>
        </c:scaling>
        <c:delete val="1"/>
        <c:axPos val="r"/>
        <c:numFmt formatCode="#;;0" sourceLinked="0"/>
        <c:majorTickMark val="out"/>
        <c:minorTickMark val="none"/>
        <c:tickLblPos val="nextTo"/>
        <c:crossAx val="1148586560"/>
        <c:crosses val="max"/>
        <c:crossBetween val="midCat"/>
        <c:majorUnit val="1"/>
      </c:valAx>
      <c:valAx>
        <c:axId val="11485865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485849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6.8126815291157161E-2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0.46947196919677792</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0.13088527499269853</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1.3664236296935997</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0.13088527499269809</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0.16729957403100837</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148580576"/>
        <c:axId val="1148591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3.9433167008694801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1148593632"/>
        <c:axId val="1148585472"/>
      </c:scatterChart>
      <c:catAx>
        <c:axId val="1148580576"/>
        <c:scaling>
          <c:orientation val="minMax"/>
        </c:scaling>
        <c:delete val="1"/>
        <c:axPos val="l"/>
        <c:numFmt formatCode="General" sourceLinked="1"/>
        <c:majorTickMark val="out"/>
        <c:minorTickMark val="none"/>
        <c:tickLblPos val="nextTo"/>
        <c:crossAx val="1148591456"/>
        <c:crosses val="autoZero"/>
        <c:auto val="1"/>
        <c:lblAlgn val="ctr"/>
        <c:lblOffset val="100"/>
        <c:noMultiLvlLbl val="0"/>
      </c:catAx>
      <c:valAx>
        <c:axId val="1148591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48580576"/>
        <c:crosses val="autoZero"/>
        <c:crossBetween val="between"/>
      </c:valAx>
      <c:valAx>
        <c:axId val="1148585472"/>
        <c:scaling>
          <c:orientation val="minMax"/>
          <c:min val="0"/>
        </c:scaling>
        <c:delete val="1"/>
        <c:axPos val="r"/>
        <c:numFmt formatCode="#;;0" sourceLinked="0"/>
        <c:majorTickMark val="out"/>
        <c:minorTickMark val="none"/>
        <c:tickLblPos val="nextTo"/>
        <c:crossAx val="1148593632"/>
        <c:crosses val="max"/>
        <c:crossBetween val="midCat"/>
        <c:majorUnit val="1"/>
      </c:valAx>
      <c:valAx>
        <c:axId val="11485936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485854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0.58053197368137166</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0.16947932764396123</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1.7693400426458301</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0.16947932764396079</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0.42840897534402611</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148587648"/>
        <c:axId val="1148589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3.20161348201353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1148588736"/>
        <c:axId val="1148580032"/>
      </c:scatterChart>
      <c:catAx>
        <c:axId val="1148587648"/>
        <c:scaling>
          <c:orientation val="minMax"/>
        </c:scaling>
        <c:delete val="1"/>
        <c:axPos val="l"/>
        <c:numFmt formatCode="General" sourceLinked="1"/>
        <c:majorTickMark val="out"/>
        <c:minorTickMark val="none"/>
        <c:tickLblPos val="nextTo"/>
        <c:crossAx val="1148589824"/>
        <c:crosses val="autoZero"/>
        <c:auto val="1"/>
        <c:lblAlgn val="ctr"/>
        <c:lblOffset val="100"/>
        <c:noMultiLvlLbl val="0"/>
      </c:catAx>
      <c:valAx>
        <c:axId val="1148589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48587648"/>
        <c:crosses val="autoZero"/>
        <c:crossBetween val="between"/>
      </c:valAx>
      <c:valAx>
        <c:axId val="1148580032"/>
        <c:scaling>
          <c:orientation val="minMax"/>
          <c:min val="0"/>
        </c:scaling>
        <c:delete val="1"/>
        <c:axPos val="r"/>
        <c:numFmt formatCode="#;;0" sourceLinked="0"/>
        <c:majorTickMark val="out"/>
        <c:minorTickMark val="none"/>
        <c:tickLblPos val="nextTo"/>
        <c:crossAx val="1148588736"/>
        <c:crosses val="max"/>
        <c:crossBetween val="midCat"/>
        <c:majorUnit val="1"/>
      </c:valAx>
      <c:valAx>
        <c:axId val="1148588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485800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2.6498769187740301E-2</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0.39804754715330759</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0.1109726801335249</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1.1585389753991517</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0.1109726801335249</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0.21325684432393022</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1148594720"/>
        <c:axId val="11485871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6.3106607499464102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148584384"/>
        <c:axId val="1148581120"/>
      </c:scatterChart>
      <c:catAx>
        <c:axId val="1148594720"/>
        <c:scaling>
          <c:orientation val="minMax"/>
        </c:scaling>
        <c:delete val="1"/>
        <c:axPos val="l"/>
        <c:numFmt formatCode="General" sourceLinked="1"/>
        <c:majorTickMark val="out"/>
        <c:minorTickMark val="none"/>
        <c:tickLblPos val="nextTo"/>
        <c:crossAx val="1148587104"/>
        <c:crosses val="autoZero"/>
        <c:auto val="1"/>
        <c:lblAlgn val="ctr"/>
        <c:lblOffset val="100"/>
        <c:noMultiLvlLbl val="0"/>
      </c:catAx>
      <c:valAx>
        <c:axId val="11485871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48594720"/>
        <c:crosses val="autoZero"/>
        <c:crossBetween val="between"/>
      </c:valAx>
      <c:valAx>
        <c:axId val="1148581120"/>
        <c:scaling>
          <c:orientation val="minMax"/>
          <c:min val="0"/>
        </c:scaling>
        <c:delete val="1"/>
        <c:axPos val="r"/>
        <c:numFmt formatCode="#;;0" sourceLinked="0"/>
        <c:majorTickMark val="out"/>
        <c:minorTickMark val="none"/>
        <c:tickLblPos val="nextTo"/>
        <c:crossAx val="1148584384"/>
        <c:crosses val="max"/>
        <c:crossBetween val="midCat"/>
        <c:majorUnit val="1"/>
      </c:valAx>
      <c:valAx>
        <c:axId val="11485843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485811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0.93989071038251371</c:v>
                </c:pt>
                <c:pt idx="1">
                  <c:v>5.4644808743169408E-3</c:v>
                </c:pt>
                <c:pt idx="2">
                  <c:v>1.6393442622950821E-2</c:v>
                </c:pt>
                <c:pt idx="3">
                  <c:v>1.912568306010929E-2</c:v>
                </c:pt>
                <c:pt idx="4">
                  <c:v>2.7322404371584704E-3</c:v>
                </c:pt>
                <c:pt idx="5">
                  <c:v>1.6393442622950821E-2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952544656"/>
        <c:axId val="952540848"/>
      </c:barChart>
      <c:valAx>
        <c:axId val="952540848"/>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52544656"/>
        <c:crosses val="autoZero"/>
        <c:crossBetween val="between"/>
      </c:valAx>
      <c:catAx>
        <c:axId val="9525446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5254084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1148593088"/>
        <c:axId val="11485881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1148581664"/>
        <c:axId val="1148589280"/>
      </c:barChart>
      <c:catAx>
        <c:axId val="1148593088"/>
        <c:scaling>
          <c:orientation val="minMax"/>
        </c:scaling>
        <c:delete val="1"/>
        <c:axPos val="b"/>
        <c:numFmt formatCode="General" sourceLinked="1"/>
        <c:majorTickMark val="none"/>
        <c:minorTickMark val="none"/>
        <c:tickLblPos val="nextTo"/>
        <c:crossAx val="1148588192"/>
        <c:crosses val="autoZero"/>
        <c:auto val="1"/>
        <c:lblAlgn val="ctr"/>
        <c:lblOffset val="100"/>
        <c:noMultiLvlLbl val="0"/>
      </c:catAx>
      <c:valAx>
        <c:axId val="11485881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48593088"/>
        <c:crosses val="autoZero"/>
        <c:crossBetween val="between"/>
      </c:valAx>
      <c:valAx>
        <c:axId val="11485892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8581664"/>
        <c:crosses val="max"/>
        <c:crossBetween val="between"/>
      </c:valAx>
      <c:catAx>
        <c:axId val="1148581664"/>
        <c:scaling>
          <c:orientation val="minMax"/>
        </c:scaling>
        <c:delete val="1"/>
        <c:axPos val="b"/>
        <c:numFmt formatCode="General" sourceLinked="1"/>
        <c:majorTickMark val="out"/>
        <c:minorTickMark val="none"/>
        <c:tickLblPos val="nextTo"/>
        <c:crossAx val="11485892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7.5727453350874274E-2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1.3151382916179617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0.12597281927160697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0.45185149767237132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1.1902785775035785E-2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48594176"/>
        <c:axId val="1148595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1.31143961725609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1148590368"/>
        <c:axId val="1148582208"/>
      </c:scatterChart>
      <c:catAx>
        <c:axId val="1148594176"/>
        <c:scaling>
          <c:orientation val="minMax"/>
        </c:scaling>
        <c:delete val="1"/>
        <c:axPos val="l"/>
        <c:numFmt formatCode="General" sourceLinked="1"/>
        <c:majorTickMark val="out"/>
        <c:minorTickMark val="none"/>
        <c:tickLblPos val="nextTo"/>
        <c:crossAx val="1148595264"/>
        <c:crosses val="autoZero"/>
        <c:auto val="1"/>
        <c:lblAlgn val="ctr"/>
        <c:lblOffset val="100"/>
        <c:noMultiLvlLbl val="0"/>
      </c:catAx>
      <c:valAx>
        <c:axId val="1148595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48594176"/>
        <c:crosses val="autoZero"/>
        <c:crossBetween val="between"/>
      </c:valAx>
      <c:valAx>
        <c:axId val="1148582208"/>
        <c:scaling>
          <c:orientation val="minMax"/>
          <c:min val="0"/>
        </c:scaling>
        <c:delete val="1"/>
        <c:axPos val="r"/>
        <c:numFmt formatCode="#;;0" sourceLinked="0"/>
        <c:majorTickMark val="out"/>
        <c:minorTickMark val="none"/>
        <c:tickLblPos val="nextTo"/>
        <c:crossAx val="1148590368"/>
        <c:crosses val="max"/>
        <c:crossBetween val="midCat"/>
        <c:majorUnit val="1"/>
      </c:valAx>
      <c:valAx>
        <c:axId val="11485903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485822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1148590912"/>
        <c:axId val="11485925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6.7935333776197409</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1148582752"/>
        <c:axId val="1148583840"/>
      </c:barChart>
      <c:catAx>
        <c:axId val="1148590912"/>
        <c:scaling>
          <c:orientation val="minMax"/>
        </c:scaling>
        <c:delete val="1"/>
        <c:axPos val="b"/>
        <c:numFmt formatCode="General" sourceLinked="1"/>
        <c:majorTickMark val="none"/>
        <c:minorTickMark val="none"/>
        <c:tickLblPos val="nextTo"/>
        <c:crossAx val="1148592544"/>
        <c:crosses val="autoZero"/>
        <c:auto val="1"/>
        <c:lblAlgn val="ctr"/>
        <c:lblOffset val="100"/>
        <c:noMultiLvlLbl val="0"/>
      </c:catAx>
      <c:valAx>
        <c:axId val="11485925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48590912"/>
        <c:crosses val="autoZero"/>
        <c:crossBetween val="between"/>
      </c:valAx>
      <c:valAx>
        <c:axId val="114858384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8582752"/>
        <c:crosses val="max"/>
        <c:crossBetween val="between"/>
      </c:valAx>
      <c:catAx>
        <c:axId val="1148582752"/>
        <c:scaling>
          <c:orientation val="minMax"/>
        </c:scaling>
        <c:delete val="1"/>
        <c:axPos val="b"/>
        <c:numFmt formatCode="General" sourceLinked="1"/>
        <c:majorTickMark val="out"/>
        <c:minorTickMark val="none"/>
        <c:tickLblPos val="nextTo"/>
        <c:crossAx val="114858384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2.6887031780277404E-2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0.39505660279359134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0.11013882720790757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1.1498336696165552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0.1088653704339988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48592000"/>
        <c:axId val="11485832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5.5161267909429696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1151578672"/>
        <c:axId val="1148586016"/>
      </c:scatterChart>
      <c:catAx>
        <c:axId val="1148592000"/>
        <c:scaling>
          <c:orientation val="minMax"/>
        </c:scaling>
        <c:delete val="1"/>
        <c:axPos val="l"/>
        <c:numFmt formatCode="General" sourceLinked="1"/>
        <c:majorTickMark val="out"/>
        <c:minorTickMark val="none"/>
        <c:tickLblPos val="nextTo"/>
        <c:crossAx val="1148583296"/>
        <c:crosses val="autoZero"/>
        <c:auto val="1"/>
        <c:lblAlgn val="ctr"/>
        <c:lblOffset val="100"/>
        <c:noMultiLvlLbl val="0"/>
      </c:catAx>
      <c:valAx>
        <c:axId val="11485832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48592000"/>
        <c:crosses val="autoZero"/>
        <c:crossBetween val="between"/>
      </c:valAx>
      <c:valAx>
        <c:axId val="1148586016"/>
        <c:scaling>
          <c:orientation val="minMax"/>
          <c:min val="0"/>
        </c:scaling>
        <c:delete val="1"/>
        <c:axPos val="r"/>
        <c:numFmt formatCode="#;;0" sourceLinked="0"/>
        <c:majorTickMark val="out"/>
        <c:minorTickMark val="none"/>
        <c:tickLblPos val="nextTo"/>
        <c:crossAx val="1151578672"/>
        <c:crosses val="max"/>
        <c:crossBetween val="midCat"/>
        <c:majorUnit val="1"/>
      </c:valAx>
      <c:valAx>
        <c:axId val="11515786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48586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1.1540297037972103E-2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0.37458455435220994</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0.10443137316225304</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1.0902486622594694</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0.10443137316225304</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0.13752932362477299</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151591184"/>
        <c:axId val="11515879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6.7803998721580196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1151580304"/>
        <c:axId val="1151586832"/>
      </c:scatterChart>
      <c:catAx>
        <c:axId val="1151591184"/>
        <c:scaling>
          <c:orientation val="minMax"/>
        </c:scaling>
        <c:delete val="1"/>
        <c:axPos val="l"/>
        <c:numFmt formatCode="General" sourceLinked="1"/>
        <c:majorTickMark val="out"/>
        <c:minorTickMark val="none"/>
        <c:tickLblPos val="nextTo"/>
        <c:crossAx val="1151587920"/>
        <c:crosses val="autoZero"/>
        <c:auto val="1"/>
        <c:lblAlgn val="ctr"/>
        <c:lblOffset val="100"/>
        <c:noMultiLvlLbl val="0"/>
      </c:catAx>
      <c:valAx>
        <c:axId val="11515879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51591184"/>
        <c:crosses val="autoZero"/>
        <c:crossBetween val="between"/>
      </c:valAx>
      <c:valAx>
        <c:axId val="1151586832"/>
        <c:scaling>
          <c:orientation val="minMax"/>
          <c:min val="0"/>
        </c:scaling>
        <c:delete val="1"/>
        <c:axPos val="r"/>
        <c:numFmt formatCode="#;;0" sourceLinked="0"/>
        <c:majorTickMark val="out"/>
        <c:minorTickMark val="none"/>
        <c:tickLblPos val="nextTo"/>
        <c:crossAx val="1151580304"/>
        <c:crosses val="max"/>
        <c:crossBetween val="midCat"/>
        <c:majorUnit val="1"/>
      </c:valAx>
      <c:valAx>
        <c:axId val="11515803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515868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9.0386996459459468E-2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7.8474539336071736E-2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0.81926301399535006</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7.8474539336072624E-2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9.9254521809227114E-2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151585200"/>
        <c:axId val="11515873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8.0840734697582306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1151581392"/>
        <c:axId val="1151589552"/>
      </c:scatterChart>
      <c:catAx>
        <c:axId val="1151585200"/>
        <c:scaling>
          <c:orientation val="minMax"/>
        </c:scaling>
        <c:delete val="1"/>
        <c:axPos val="l"/>
        <c:numFmt formatCode="General" sourceLinked="1"/>
        <c:majorTickMark val="out"/>
        <c:minorTickMark val="none"/>
        <c:tickLblPos val="nextTo"/>
        <c:crossAx val="1151587376"/>
        <c:crosses val="autoZero"/>
        <c:auto val="1"/>
        <c:lblAlgn val="ctr"/>
        <c:lblOffset val="100"/>
        <c:noMultiLvlLbl val="0"/>
      </c:catAx>
      <c:valAx>
        <c:axId val="11515873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51585200"/>
        <c:crosses val="autoZero"/>
        <c:crossBetween val="between"/>
      </c:valAx>
      <c:valAx>
        <c:axId val="1151589552"/>
        <c:scaling>
          <c:orientation val="minMax"/>
          <c:min val="0"/>
        </c:scaling>
        <c:delete val="1"/>
        <c:axPos val="r"/>
        <c:numFmt formatCode="#;;0" sourceLinked="0"/>
        <c:majorTickMark val="out"/>
        <c:minorTickMark val="none"/>
        <c:tickLblPos val="nextTo"/>
        <c:crossAx val="1151581392"/>
        <c:crosses val="max"/>
        <c:crossBetween val="midCat"/>
        <c:majorUnit val="1"/>
      </c:valAx>
      <c:valAx>
        <c:axId val="11515813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515895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1151585744"/>
        <c:axId val="11515792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6.84908847464314</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1151582480"/>
        <c:axId val="1151586288"/>
      </c:barChart>
      <c:catAx>
        <c:axId val="1151585744"/>
        <c:scaling>
          <c:orientation val="minMax"/>
        </c:scaling>
        <c:delete val="1"/>
        <c:axPos val="b"/>
        <c:numFmt formatCode="General" sourceLinked="1"/>
        <c:majorTickMark val="none"/>
        <c:minorTickMark val="none"/>
        <c:tickLblPos val="nextTo"/>
        <c:crossAx val="1151579216"/>
        <c:crosses val="autoZero"/>
        <c:auto val="1"/>
        <c:lblAlgn val="ctr"/>
        <c:lblOffset val="100"/>
        <c:noMultiLvlLbl val="0"/>
      </c:catAx>
      <c:valAx>
        <c:axId val="11515792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51585744"/>
        <c:crosses val="autoZero"/>
        <c:crossBetween val="between"/>
      </c:valAx>
      <c:valAx>
        <c:axId val="11515862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1582480"/>
        <c:crosses val="max"/>
        <c:crossBetween val="between"/>
      </c:valAx>
      <c:catAx>
        <c:axId val="1151582480"/>
        <c:scaling>
          <c:orientation val="minMax"/>
        </c:scaling>
        <c:delete val="1"/>
        <c:axPos val="b"/>
        <c:numFmt formatCode="General" sourceLinked="1"/>
        <c:majorTickMark val="out"/>
        <c:minorTickMark val="none"/>
        <c:tickLblPos val="nextTo"/>
        <c:crossAx val="11515862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0.30576069266044126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9.1906107829941242E-2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0.95948667609099303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9.1906107829941242E-2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6.8621779822293227E-2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51592272"/>
        <c:axId val="11515819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6.84908847464314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1151580848"/>
        <c:axId val="1151590096"/>
      </c:scatterChart>
      <c:catAx>
        <c:axId val="1151592272"/>
        <c:scaling>
          <c:orientation val="minMax"/>
        </c:scaling>
        <c:delete val="1"/>
        <c:axPos val="l"/>
        <c:numFmt formatCode="General" sourceLinked="1"/>
        <c:majorTickMark val="out"/>
        <c:minorTickMark val="none"/>
        <c:tickLblPos val="nextTo"/>
        <c:crossAx val="1151581936"/>
        <c:crosses val="autoZero"/>
        <c:auto val="1"/>
        <c:lblAlgn val="ctr"/>
        <c:lblOffset val="100"/>
        <c:noMultiLvlLbl val="0"/>
      </c:catAx>
      <c:valAx>
        <c:axId val="11515819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51592272"/>
        <c:crosses val="autoZero"/>
        <c:crossBetween val="between"/>
      </c:valAx>
      <c:valAx>
        <c:axId val="1151590096"/>
        <c:scaling>
          <c:orientation val="minMax"/>
          <c:min val="0"/>
        </c:scaling>
        <c:delete val="1"/>
        <c:axPos val="r"/>
        <c:numFmt formatCode="#;;0" sourceLinked="0"/>
        <c:majorTickMark val="out"/>
        <c:minorTickMark val="none"/>
        <c:tickLblPos val="nextTo"/>
        <c:crossAx val="1151580848"/>
        <c:crosses val="max"/>
        <c:crossBetween val="midCat"/>
        <c:majorUnit val="1"/>
      </c:valAx>
      <c:valAx>
        <c:axId val="11515808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159009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1151590640"/>
        <c:axId val="11515884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6.5894324165453302</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1151579760"/>
        <c:axId val="1151583024"/>
      </c:barChart>
      <c:catAx>
        <c:axId val="1151590640"/>
        <c:scaling>
          <c:orientation val="minMax"/>
        </c:scaling>
        <c:delete val="1"/>
        <c:axPos val="b"/>
        <c:numFmt formatCode="General" sourceLinked="1"/>
        <c:majorTickMark val="none"/>
        <c:minorTickMark val="none"/>
        <c:tickLblPos val="nextTo"/>
        <c:crossAx val="1151588464"/>
        <c:crosses val="autoZero"/>
        <c:auto val="1"/>
        <c:lblAlgn val="ctr"/>
        <c:lblOffset val="100"/>
        <c:noMultiLvlLbl val="0"/>
      </c:catAx>
      <c:valAx>
        <c:axId val="11515884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51590640"/>
        <c:crosses val="autoZero"/>
        <c:crossBetween val="between"/>
      </c:valAx>
      <c:valAx>
        <c:axId val="11515830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1579760"/>
        <c:crosses val="max"/>
        <c:crossBetween val="between"/>
      </c:valAx>
      <c:catAx>
        <c:axId val="1151579760"/>
        <c:scaling>
          <c:orientation val="minMax"/>
        </c:scaling>
        <c:delete val="1"/>
        <c:axPos val="b"/>
        <c:numFmt formatCode="General" sourceLinked="1"/>
        <c:majorTickMark val="out"/>
        <c:minorTickMark val="none"/>
        <c:tickLblPos val="nextTo"/>
        <c:crossAx val="11515830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0.29660654876068637</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0.33390645919782358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9.3090624364044139E-2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0.97185286000320836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9.3090624364044139E-2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0.17646627535862347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51583568"/>
        <c:axId val="11515917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6.5894324165453302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1151578128"/>
        <c:axId val="1151592816"/>
      </c:scatterChart>
      <c:catAx>
        <c:axId val="1151583568"/>
        <c:scaling>
          <c:orientation val="minMax"/>
        </c:scaling>
        <c:delete val="1"/>
        <c:axPos val="l"/>
        <c:numFmt formatCode="General" sourceLinked="1"/>
        <c:majorTickMark val="out"/>
        <c:minorTickMark val="none"/>
        <c:tickLblPos val="nextTo"/>
        <c:crossAx val="1151591728"/>
        <c:crosses val="autoZero"/>
        <c:auto val="1"/>
        <c:lblAlgn val="ctr"/>
        <c:lblOffset val="100"/>
        <c:noMultiLvlLbl val="0"/>
      </c:catAx>
      <c:valAx>
        <c:axId val="11515917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51583568"/>
        <c:crosses val="autoZero"/>
        <c:crossBetween val="between"/>
      </c:valAx>
      <c:valAx>
        <c:axId val="1151592816"/>
        <c:scaling>
          <c:orientation val="minMax"/>
          <c:min val="0"/>
        </c:scaling>
        <c:delete val="1"/>
        <c:axPos val="r"/>
        <c:numFmt formatCode="#;;0" sourceLinked="0"/>
        <c:majorTickMark val="out"/>
        <c:minorTickMark val="none"/>
        <c:tickLblPos val="nextTo"/>
        <c:crossAx val="1151578128"/>
        <c:crosses val="max"/>
        <c:crossBetween val="midCat"/>
        <c:majorUnit val="1"/>
      </c:valAx>
      <c:valAx>
        <c:axId val="11515781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15928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0.32577903682719545</c:v>
                </c:pt>
                <c:pt idx="1">
                  <c:v>8.4985835694051E-3</c:v>
                </c:pt>
                <c:pt idx="2">
                  <c:v>0.58640226628895187</c:v>
                </c:pt>
                <c:pt idx="3">
                  <c:v>0</c:v>
                </c:pt>
                <c:pt idx="4">
                  <c:v>0</c:v>
                </c:pt>
                <c:pt idx="5">
                  <c:v>1.1331444759206799E-2</c:v>
                </c:pt>
                <c:pt idx="6">
                  <c:v>5.6657223796033997E-3</c:v>
                </c:pt>
                <c:pt idx="7">
                  <c:v>3.1161473087818695E-2</c:v>
                </c:pt>
                <c:pt idx="8">
                  <c:v>3.1161473087818695E-2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952545744"/>
        <c:axId val="952545200"/>
      </c:barChart>
      <c:valAx>
        <c:axId val="952545200"/>
        <c:scaling>
          <c:orientation val="minMax"/>
        </c:scaling>
        <c:delete val="1"/>
        <c:axPos val="t"/>
        <c:numFmt formatCode="0%" sourceLinked="1"/>
        <c:majorTickMark val="out"/>
        <c:minorTickMark val="none"/>
        <c:tickLblPos val="nextTo"/>
        <c:crossAx val="952545744"/>
        <c:crosses val="autoZero"/>
        <c:crossBetween val="between"/>
      </c:valAx>
      <c:catAx>
        <c:axId val="952545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52545200"/>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7.9094382800215</c:v>
                </c:pt>
                <c:pt idx="1">
                  <c:v>7.6835961682156197</c:v>
                </c:pt>
                <c:pt idx="2">
                  <c:v>7.6799825186273996</c:v>
                </c:pt>
                <c:pt idx="3">
                  <c:v>7.3788677936192002</c:v>
                </c:pt>
                <c:pt idx="4">
                  <c:v>7.3921449854397103</c:v>
                </c:pt>
                <c:pt idx="5">
                  <c:v>6.99047227144536</c:v>
                </c:pt>
                <c:pt idx="6">
                  <c:v>7.7575266507837402</c:v>
                </c:pt>
                <c:pt idx="7">
                  <c:v>7.1216535519455197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1584112"/>
        <c:axId val="1151584656"/>
      </c:lineChart>
      <c:catAx>
        <c:axId val="11515841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1584656"/>
        <c:crosses val="autoZero"/>
        <c:auto val="1"/>
        <c:lblAlgn val="ctr"/>
        <c:lblOffset val="100"/>
        <c:noMultiLvlLbl val="0"/>
      </c:catAx>
      <c:valAx>
        <c:axId val="11515846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1584112"/>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7.4061024150331196</c:v>
                </c:pt>
                <c:pt idx="1">
                  <c:v>7.3167692249381799</c:v>
                </c:pt>
                <c:pt idx="2">
                  <c:v>6.8636683090589496</c:v>
                </c:pt>
                <c:pt idx="3">
                  <c:v>7.5475034311167999</c:v>
                </c:pt>
                <c:pt idx="4">
                  <c:v>7.0866738140419203</c:v>
                </c:pt>
                <c:pt idx="5">
                  <c:v>6.8901879121145004</c:v>
                </c:pt>
                <c:pt idx="6">
                  <c:v>7.2218848473639898</c:v>
                </c:pt>
                <c:pt idx="7">
                  <c:v>6.5931906161409897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151589008"/>
        <c:axId val="1151593360"/>
      </c:lineChart>
      <c:catAx>
        <c:axId val="115158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1593360"/>
        <c:crosses val="autoZero"/>
        <c:auto val="1"/>
        <c:lblAlgn val="ctr"/>
        <c:lblOffset val="100"/>
        <c:noMultiLvlLbl val="0"/>
      </c:catAx>
      <c:valAx>
        <c:axId val="11515933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1589008"/>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7.4290395908614899</c:v>
                </c:pt>
                <c:pt idx="1">
                  <c:v>6.8707278893513397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5609488"/>
        <c:axId val="1155610032"/>
      </c:lineChart>
      <c:catAx>
        <c:axId val="11556094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0032"/>
        <c:crosses val="autoZero"/>
        <c:auto val="1"/>
        <c:lblAlgn val="ctr"/>
        <c:lblOffset val="100"/>
        <c:noMultiLvlLbl val="0"/>
      </c:catAx>
      <c:valAx>
        <c:axId val="11556100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09488"/>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8.0087203966831897</c:v>
                </c:pt>
                <c:pt idx="1">
                  <c:v>7.6141266556005602</c:v>
                </c:pt>
                <c:pt idx="2">
                  <c:v>7.4426732655041503</c:v>
                </c:pt>
                <c:pt idx="3">
                  <c:v>7.6051418125339803</c:v>
                </c:pt>
                <c:pt idx="4">
                  <c:v>6.9719553465834698</c:v>
                </c:pt>
                <c:pt idx="5">
                  <c:v>7.2717634928883701</c:v>
                </c:pt>
                <c:pt idx="6">
                  <c:v>7.6804215364685096</c:v>
                </c:pt>
                <c:pt idx="7">
                  <c:v>6.9603719312801804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5618192"/>
        <c:axId val="1155613296"/>
      </c:lineChart>
      <c:catAx>
        <c:axId val="11556181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3296"/>
        <c:crosses val="autoZero"/>
        <c:auto val="1"/>
        <c:lblAlgn val="ctr"/>
        <c:lblOffset val="100"/>
        <c:noMultiLvlLbl val="0"/>
      </c:catAx>
      <c:valAx>
        <c:axId val="11556132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819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9.69810136628195</c:v>
                </c:pt>
                <c:pt idx="1">
                  <c:v>9.5542643897563</c:v>
                </c:pt>
                <c:pt idx="2">
                  <c:v>9.7635555320985006</c:v>
                </c:pt>
                <c:pt idx="3">
                  <c:v>9.65119895955565</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155608944"/>
        <c:axId val="1155606768"/>
      </c:lineChart>
      <c:catAx>
        <c:axId val="11556089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06768"/>
        <c:crosses val="autoZero"/>
        <c:auto val="1"/>
        <c:lblAlgn val="ctr"/>
        <c:lblOffset val="100"/>
        <c:noMultiLvlLbl val="0"/>
      </c:catAx>
      <c:valAx>
        <c:axId val="11556067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08944"/>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8.6392134932059594</c:v>
                </c:pt>
                <c:pt idx="1">
                  <c:v>8.3378614518569591</c:v>
                </c:pt>
                <c:pt idx="2">
                  <c:v>8.6519095804113402</c:v>
                </c:pt>
                <c:pt idx="3">
                  <c:v>8.5478008679623905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5606224"/>
        <c:axId val="1155604592"/>
      </c:lineChart>
      <c:catAx>
        <c:axId val="11556062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04592"/>
        <c:crosses val="autoZero"/>
        <c:auto val="1"/>
        <c:lblAlgn val="ctr"/>
        <c:lblOffset val="100"/>
        <c:noMultiLvlLbl val="0"/>
      </c:catAx>
      <c:valAx>
        <c:axId val="11556045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062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6.3323012097140401</c:v>
                </c:pt>
                <c:pt idx="1">
                  <c:v>6.0685005726077703</c:v>
                </c:pt>
                <c:pt idx="2">
                  <c:v>5.94929756831562</c:v>
                </c:pt>
                <c:pt idx="3">
                  <c:v>5.9529014500417397</c:v>
                </c:pt>
                <c:pt idx="4">
                  <c:v>5.7662418410326097</c:v>
                </c:pt>
                <c:pt idx="5">
                  <c:v>5.8010479265982502</c:v>
                </c:pt>
                <c:pt idx="6">
                  <c:v>6.3502809126762401</c:v>
                </c:pt>
                <c:pt idx="7">
                  <c:v>5.8204884296671402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5619280"/>
        <c:axId val="1155616560"/>
      </c:lineChart>
      <c:catAx>
        <c:axId val="11556192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6560"/>
        <c:crosses val="autoZero"/>
        <c:auto val="1"/>
        <c:lblAlgn val="ctr"/>
        <c:lblOffset val="100"/>
        <c:noMultiLvlLbl val="0"/>
      </c:catAx>
      <c:valAx>
        <c:axId val="11556165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9280"/>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7.5405173001477097</c:v>
                </c:pt>
                <c:pt idx="1">
                  <c:v>7.3328783894737297</c:v>
                </c:pt>
                <c:pt idx="2">
                  <c:v>7.3885225904277902</c:v>
                </c:pt>
                <c:pt idx="3">
                  <c:v>7.6140561392470802</c:v>
                </c:pt>
                <c:pt idx="4">
                  <c:v>7.5461899778508199</c:v>
                </c:pt>
                <c:pt idx="5">
                  <c:v>7.2494780308617903</c:v>
                </c:pt>
                <c:pt idx="6">
                  <c:v>7.6879823663890496</c:v>
                </c:pt>
                <c:pt idx="7">
                  <c:v>7.1228940029662997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155617104"/>
        <c:axId val="1155605136"/>
      </c:lineChart>
      <c:catAx>
        <c:axId val="11556171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05136"/>
        <c:crosses val="autoZero"/>
        <c:auto val="1"/>
        <c:lblAlgn val="ctr"/>
        <c:lblOffset val="100"/>
        <c:noMultiLvlLbl val="0"/>
      </c:catAx>
      <c:valAx>
        <c:axId val="11556051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710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7.0618963323834896</c:v>
                </c:pt>
                <c:pt idx="1">
                  <c:v>6.6040545679828897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5617648"/>
        <c:axId val="1155618736"/>
      </c:lineChart>
      <c:catAx>
        <c:axId val="11556176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8736"/>
        <c:crosses val="autoZero"/>
        <c:auto val="1"/>
        <c:lblAlgn val="ctr"/>
        <c:lblOffset val="100"/>
        <c:noMultiLvlLbl val="0"/>
      </c:catAx>
      <c:valAx>
        <c:axId val="11556187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7648"/>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7.7808677243004096</c:v>
                </c:pt>
                <c:pt idx="1">
                  <c:v>5.7408426513594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5612752"/>
        <c:axId val="1155607856"/>
      </c:lineChart>
      <c:catAx>
        <c:axId val="11556127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07856"/>
        <c:crosses val="autoZero"/>
        <c:auto val="1"/>
        <c:lblAlgn val="ctr"/>
        <c:lblOffset val="100"/>
        <c:noMultiLvlLbl val="0"/>
      </c:catAx>
      <c:valAx>
        <c:axId val="11556078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2752"/>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26</c:v>
                </c:pt>
                <c:pt idx="4" formatCode="0">
                  <c:v>1</c:v>
                </c:pt>
                <c:pt idx="5" formatCode="0">
                  <c:v>1</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804299280"/>
        <c:axId val="952550096"/>
      </c:barChart>
      <c:valAx>
        <c:axId val="952550096"/>
        <c:scaling>
          <c:orientation val="minMax"/>
        </c:scaling>
        <c:delete val="1"/>
        <c:axPos val="t"/>
        <c:numFmt formatCode="General" sourceLinked="1"/>
        <c:majorTickMark val="out"/>
        <c:minorTickMark val="none"/>
        <c:tickLblPos val="nextTo"/>
        <c:crossAx val="804299280"/>
        <c:crosses val="autoZero"/>
        <c:crossBetween val="between"/>
      </c:valAx>
      <c:catAx>
        <c:axId val="8042992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5255009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7.9094500518942299</c:v>
                </c:pt>
                <c:pt idx="1">
                  <c:v>8.0188307258883906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5610576"/>
        <c:axId val="1155619824"/>
      </c:lineChart>
      <c:catAx>
        <c:axId val="11556105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9824"/>
        <c:crosses val="autoZero"/>
        <c:auto val="1"/>
        <c:lblAlgn val="ctr"/>
        <c:lblOffset val="100"/>
        <c:noMultiLvlLbl val="0"/>
      </c:catAx>
      <c:valAx>
        <c:axId val="11556198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057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5.6060301660656702</c:v>
                </c:pt>
                <c:pt idx="1">
                  <c:v>6.5626122838940599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5608400"/>
        <c:axId val="1155611664"/>
      </c:lineChart>
      <c:catAx>
        <c:axId val="11556084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1664"/>
        <c:crosses val="autoZero"/>
        <c:auto val="1"/>
        <c:lblAlgn val="ctr"/>
        <c:lblOffset val="100"/>
        <c:noMultiLvlLbl val="0"/>
      </c:catAx>
      <c:valAx>
        <c:axId val="11556116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08400"/>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7.4613799289103904</c:v>
                </c:pt>
                <c:pt idx="1">
                  <c:v>7.8297396928341199</c:v>
                </c:pt>
                <c:pt idx="2">
                  <c:v>7.8976689127741801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5605680"/>
        <c:axId val="1155607312"/>
      </c:lineChart>
      <c:catAx>
        <c:axId val="11556056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07312"/>
        <c:crosses val="autoZero"/>
        <c:auto val="1"/>
        <c:lblAlgn val="ctr"/>
        <c:lblOffset val="100"/>
        <c:noMultiLvlLbl val="0"/>
      </c:catAx>
      <c:valAx>
        <c:axId val="11556073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0568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5.8415885537504399</c:v>
                </c:pt>
                <c:pt idx="1">
                  <c:v>6.01214763116878</c:v>
                </c:pt>
                <c:pt idx="2">
                  <c:v>6.0315436211983604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155611120"/>
        <c:axId val="1155612208"/>
      </c:lineChart>
      <c:catAx>
        <c:axId val="11556111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2208"/>
        <c:crosses val="autoZero"/>
        <c:auto val="1"/>
        <c:lblAlgn val="ctr"/>
        <c:lblOffset val="100"/>
        <c:noMultiLvlLbl val="0"/>
      </c:catAx>
      <c:valAx>
        <c:axId val="11556122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1120"/>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8.0879618903578105</c:v>
                </c:pt>
                <c:pt idx="1">
                  <c:v>7.7885552569304597</c:v>
                </c:pt>
                <c:pt idx="2">
                  <c:v>8.4003461098247296</c:v>
                </c:pt>
                <c:pt idx="3">
                  <c:v>8.2879254238697797</c:v>
                </c:pt>
                <c:pt idx="4">
                  <c:v>8.7162887473417605</c:v>
                </c:pt>
                <c:pt idx="5">
                  <c:v>8.1869220847041397</c:v>
                </c:pt>
                <c:pt idx="6">
                  <c:v>8.3468895987613596</c:v>
                </c:pt>
                <c:pt idx="7">
                  <c:v>8.0831794702179494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5614928"/>
        <c:axId val="1155615472"/>
      </c:lineChart>
      <c:catAx>
        <c:axId val="11556149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5472"/>
        <c:crosses val="autoZero"/>
        <c:auto val="1"/>
        <c:lblAlgn val="ctr"/>
        <c:lblOffset val="100"/>
        <c:noMultiLvlLbl val="0"/>
      </c:catAx>
      <c:valAx>
        <c:axId val="11556154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492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6.8154208062145303</c:v>
                </c:pt>
                <c:pt idx="1">
                  <c:v>7.5416496741270098</c:v>
                </c:pt>
                <c:pt idx="2">
                  <c:v>6.9239015676817397</c:v>
                </c:pt>
                <c:pt idx="3">
                  <c:v>7.0965622324285498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155616016"/>
        <c:axId val="1157656064"/>
      </c:lineChart>
      <c:catAx>
        <c:axId val="11556160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56064"/>
        <c:crosses val="autoZero"/>
        <c:auto val="1"/>
        <c:lblAlgn val="ctr"/>
        <c:lblOffset val="100"/>
        <c:noMultiLvlLbl val="0"/>
      </c:catAx>
      <c:valAx>
        <c:axId val="11576560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561601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7.5820071573411001</c:v>
                </c:pt>
                <c:pt idx="1">
                  <c:v>8.1919210812983607</c:v>
                </c:pt>
                <c:pt idx="2">
                  <c:v>7.9187136915979703</c:v>
                </c:pt>
                <c:pt idx="3">
                  <c:v>8.0228581438377908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157659872"/>
        <c:axId val="1157645728"/>
      </c:lineChart>
      <c:catAx>
        <c:axId val="11576598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45728"/>
        <c:crosses val="autoZero"/>
        <c:auto val="1"/>
        <c:lblAlgn val="ctr"/>
        <c:lblOffset val="100"/>
        <c:noMultiLvlLbl val="0"/>
      </c:catAx>
      <c:valAx>
        <c:axId val="11576457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598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5.1278458370380902</c:v>
                </c:pt>
                <c:pt idx="1">
                  <c:v>4.6146267730977897</c:v>
                </c:pt>
                <c:pt idx="2">
                  <c:v>4.1779794188178396</c:v>
                </c:pt>
                <c:pt idx="3">
                  <c:v>4.6627078917692204</c:v>
                </c:pt>
                <c:pt idx="4">
                  <c:v>4.3820215685805799</c:v>
                </c:pt>
                <c:pt idx="5">
                  <c:v>3.8039485737347198</c:v>
                </c:pt>
                <c:pt idx="6">
                  <c:v>4.5341176491867001</c:v>
                </c:pt>
                <c:pt idx="7">
                  <c:v>3.9433167008694898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7644096"/>
        <c:axId val="1157660416"/>
      </c:lineChart>
      <c:catAx>
        <c:axId val="11576440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60416"/>
        <c:crosses val="autoZero"/>
        <c:auto val="1"/>
        <c:lblAlgn val="ctr"/>
        <c:lblOffset val="100"/>
        <c:noMultiLvlLbl val="0"/>
      </c:catAx>
      <c:valAx>
        <c:axId val="11576604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4409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4.9324006211671403</c:v>
                </c:pt>
                <c:pt idx="1">
                  <c:v>4.1620175550166802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7659328"/>
        <c:axId val="1157644640"/>
      </c:lineChart>
      <c:catAx>
        <c:axId val="11576593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44640"/>
        <c:crosses val="autoZero"/>
        <c:auto val="1"/>
        <c:lblAlgn val="ctr"/>
        <c:lblOffset val="100"/>
        <c:noMultiLvlLbl val="0"/>
      </c:catAx>
      <c:valAx>
        <c:axId val="11576446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5932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3.9803393337148298</c:v>
                </c:pt>
                <c:pt idx="1">
                  <c:v>3.20161348201353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7662592"/>
        <c:axId val="1157656608"/>
      </c:lineChart>
      <c:catAx>
        <c:axId val="11576625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56608"/>
        <c:crosses val="autoZero"/>
        <c:auto val="1"/>
        <c:lblAlgn val="ctr"/>
        <c:lblOffset val="100"/>
        <c:noMultiLvlLbl val="0"/>
      </c:catAx>
      <c:valAx>
        <c:axId val="11576566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6259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16</c:v>
                </c:pt>
                <c:pt idx="2">
                  <c:v>8</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1133941616"/>
        <c:axId val="1133943248"/>
      </c:barChart>
      <c:valAx>
        <c:axId val="1133943248"/>
        <c:scaling>
          <c:orientation val="minMax"/>
        </c:scaling>
        <c:delete val="1"/>
        <c:axPos val="t"/>
        <c:numFmt formatCode="0" sourceLinked="1"/>
        <c:majorTickMark val="out"/>
        <c:minorTickMark val="none"/>
        <c:tickLblPos val="nextTo"/>
        <c:crossAx val="1133941616"/>
        <c:crosses val="autoZero"/>
        <c:crossBetween val="between"/>
      </c:valAx>
      <c:catAx>
        <c:axId val="11339416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3394324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6.7180966782113698</c:v>
                </c:pt>
                <c:pt idx="1">
                  <c:v>7.0166991717362599</c:v>
                </c:pt>
                <c:pt idx="2">
                  <c:v>6.9240631921879796</c:v>
                </c:pt>
                <c:pt idx="3">
                  <c:v>6.7614043303374496</c:v>
                </c:pt>
                <c:pt idx="4">
                  <c:v>7.1192751297562697</c:v>
                </c:pt>
                <c:pt idx="5">
                  <c:v>6.6063533826902701</c:v>
                </c:pt>
                <c:pt idx="6">
                  <c:v>6.6226329048155801</c:v>
                </c:pt>
                <c:pt idx="7">
                  <c:v>6.3106607499464102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7664224"/>
        <c:axId val="1157672384"/>
      </c:lineChart>
      <c:catAx>
        <c:axId val="11576642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72384"/>
        <c:crosses val="autoZero"/>
        <c:auto val="1"/>
        <c:lblAlgn val="ctr"/>
        <c:lblOffset val="100"/>
        <c:noMultiLvlLbl val="0"/>
      </c:catAx>
      <c:valAx>
        <c:axId val="11576723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64224"/>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2.2143555761684302</c:v>
                </c:pt>
                <c:pt idx="1">
                  <c:v>1.79682995482519</c:v>
                </c:pt>
                <c:pt idx="2">
                  <c:v>1.31143961725609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7646272"/>
        <c:axId val="1157661504"/>
      </c:lineChart>
      <c:catAx>
        <c:axId val="11576462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61504"/>
        <c:crosses val="autoZero"/>
        <c:auto val="1"/>
        <c:lblAlgn val="ctr"/>
        <c:lblOffset val="100"/>
        <c:noMultiLvlLbl val="0"/>
      </c:catAx>
      <c:valAx>
        <c:axId val="11576615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4627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6.6304129173944197</c:v>
                </c:pt>
                <c:pt idx="1">
                  <c:v>6.0178679610678296</c:v>
                </c:pt>
                <c:pt idx="2">
                  <c:v>6.2026934359947701</c:v>
                </c:pt>
                <c:pt idx="3">
                  <c:v>6.0337475493953603</c:v>
                </c:pt>
                <c:pt idx="4">
                  <c:v>5.7369889404593897</c:v>
                </c:pt>
                <c:pt idx="5">
                  <c:v>5.9242760504001</c:v>
                </c:pt>
                <c:pt idx="6">
                  <c:v>6.20722693896876</c:v>
                </c:pt>
                <c:pt idx="7">
                  <c:v>5.5161267909429696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7666400"/>
        <c:axId val="1157658784"/>
      </c:lineChart>
      <c:catAx>
        <c:axId val="11576664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58784"/>
        <c:crosses val="autoZero"/>
        <c:auto val="1"/>
        <c:lblAlgn val="ctr"/>
        <c:lblOffset val="100"/>
        <c:noMultiLvlLbl val="0"/>
      </c:catAx>
      <c:valAx>
        <c:axId val="11576587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664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8.6564483892852699</c:v>
                </c:pt>
                <c:pt idx="1">
                  <c:v>8.4558449125339195</c:v>
                </c:pt>
                <c:pt idx="2">
                  <c:v>8.1221122564093697</c:v>
                </c:pt>
                <c:pt idx="3">
                  <c:v>8.7798196885939106</c:v>
                </c:pt>
                <c:pt idx="4">
                  <c:v>8.3731444196982991</c:v>
                </c:pt>
                <c:pt idx="5">
                  <c:v>8.5493676147901407</c:v>
                </c:pt>
                <c:pt idx="6">
                  <c:v>8.6598071564516097</c:v>
                </c:pt>
                <c:pt idx="7">
                  <c:v>8.0840734697582306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7646816"/>
        <c:axId val="1157640288"/>
      </c:lineChart>
      <c:catAx>
        <c:axId val="11576468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40288"/>
        <c:crosses val="autoZero"/>
        <c:auto val="1"/>
        <c:lblAlgn val="ctr"/>
        <c:lblOffset val="100"/>
        <c:noMultiLvlLbl val="0"/>
      </c:catAx>
      <c:valAx>
        <c:axId val="11576402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46816"/>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7.1605674691166996</c:v>
                </c:pt>
                <c:pt idx="1">
                  <c:v>6.9744591961401197</c:v>
                </c:pt>
                <c:pt idx="2">
                  <c:v>7.0041913284578099</c:v>
                </c:pt>
                <c:pt idx="3">
                  <c:v>7.3304655147181998</c:v>
                </c:pt>
                <c:pt idx="4">
                  <c:v>6.9499653292700101</c:v>
                </c:pt>
                <c:pt idx="5">
                  <c:v>6.8288415951225296</c:v>
                </c:pt>
                <c:pt idx="6">
                  <c:v>7.2627583226822203</c:v>
                </c:pt>
                <c:pt idx="7">
                  <c:v>6.84908847464314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57647360"/>
        <c:axId val="1157657696"/>
      </c:lineChart>
      <c:catAx>
        <c:axId val="11576473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57696"/>
        <c:crosses val="autoZero"/>
        <c:auto val="1"/>
        <c:lblAlgn val="ctr"/>
        <c:lblOffset val="100"/>
        <c:noMultiLvlLbl val="0"/>
      </c:catAx>
      <c:valAx>
        <c:axId val="11576576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57647360"/>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5.7408426513594</c:v>
                </c:pt>
                <c:pt idx="1">
                  <c:v>6.5626122838940599</c:v>
                </c:pt>
                <c:pt idx="2">
                  <c:v>3.20161348201353</c:v>
                </c:pt>
                <c:pt idx="3">
                  <c:v>1.31143961725609</c:v>
                </c:pt>
                <c:pt idx="4">
                  <c:v>4.1620175550166696</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133938352"/>
        <c:axId val="1133942160"/>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6.6522864394909966</c:v>
                </c:pt>
                <c:pt idx="1">
                  <c:v>7.3349695576317</c:v>
                </c:pt>
                <c:pt idx="2">
                  <c:v>3.9168038671864389</c:v>
                </c:pt>
                <c:pt idx="3">
                  <c:v>1.9697908287238159</c:v>
                </c:pt>
                <c:pt idx="4">
                  <c:v>4.7100557508477454</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133932912"/>
        <c:axId val="1133941072"/>
      </c:barChart>
      <c:catAx>
        <c:axId val="1133938352"/>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1133942160"/>
        <c:crosses val="autoZero"/>
        <c:auto val="1"/>
        <c:lblAlgn val="ctr"/>
        <c:lblOffset val="200"/>
        <c:noMultiLvlLbl val="0"/>
      </c:catAx>
      <c:valAx>
        <c:axId val="1133942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133938352"/>
        <c:crosses val="autoZero"/>
        <c:crossBetween val="between"/>
      </c:valAx>
      <c:valAx>
        <c:axId val="1133941072"/>
        <c:scaling>
          <c:orientation val="minMax"/>
          <c:max val="0.70000000000000007"/>
          <c:min val="0"/>
        </c:scaling>
        <c:delete val="1"/>
        <c:axPos val="b"/>
        <c:numFmt formatCode="General" sourceLinked="1"/>
        <c:majorTickMark val="out"/>
        <c:minorTickMark val="none"/>
        <c:tickLblPos val="nextTo"/>
        <c:crossAx val="1133932912"/>
        <c:crosses val="max"/>
        <c:crossBetween val="between"/>
      </c:valAx>
      <c:catAx>
        <c:axId val="1133932912"/>
        <c:scaling>
          <c:orientation val="maxMin"/>
        </c:scaling>
        <c:delete val="1"/>
        <c:axPos val="r"/>
        <c:numFmt formatCode="General" sourceLinked="1"/>
        <c:majorTickMark val="out"/>
        <c:minorTickMark val="none"/>
        <c:tickLblPos val="nextTo"/>
        <c:crossAx val="113394107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7.1102694885966002</c:v>
                </c:pt>
                <c:pt idx="1">
                  <c:v>8.08317947021796</c:v>
                </c:pt>
                <c:pt idx="2">
                  <c:v>8.0188307258883906</c:v>
                </c:pt>
                <c:pt idx="3">
                  <c:v>8.5478008679623905</c:v>
                </c:pt>
                <c:pt idx="4">
                  <c:v>7.0965622324285498</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133940528"/>
        <c:axId val="1133930736"/>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6.4910191378491229</c:v>
                </c:pt>
                <c:pt idx="1">
                  <c:v>7.5451144613105496</c:v>
                </c:pt>
                <c:pt idx="2">
                  <c:v>7.6925100632301717</c:v>
                </c:pt>
                <c:pt idx="3">
                  <c:v>8.2547224203229117</c:v>
                </c:pt>
                <c:pt idx="4">
                  <c:v>6.8917896750554029</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133928016"/>
        <c:axId val="1133942704"/>
      </c:barChart>
      <c:catAx>
        <c:axId val="11339405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1133930736"/>
        <c:crosses val="autoZero"/>
        <c:auto val="1"/>
        <c:lblAlgn val="ctr"/>
        <c:lblOffset val="200"/>
        <c:noMultiLvlLbl val="0"/>
      </c:catAx>
      <c:valAx>
        <c:axId val="113393073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133940528"/>
        <c:crosses val="autoZero"/>
        <c:crossBetween val="between"/>
      </c:valAx>
      <c:valAx>
        <c:axId val="1133942704"/>
        <c:scaling>
          <c:orientation val="minMax"/>
          <c:max val="0.70000000000000007"/>
          <c:min val="0"/>
        </c:scaling>
        <c:delete val="1"/>
        <c:axPos val="b"/>
        <c:numFmt formatCode="General" sourceLinked="1"/>
        <c:majorTickMark val="out"/>
        <c:minorTickMark val="none"/>
        <c:tickLblPos val="nextTo"/>
        <c:crossAx val="1133928016"/>
        <c:crosses val="max"/>
        <c:crossBetween val="between"/>
      </c:valAx>
      <c:catAx>
        <c:axId val="1133928016"/>
        <c:scaling>
          <c:orientation val="maxMin"/>
        </c:scaling>
        <c:delete val="1"/>
        <c:axPos val="r"/>
        <c:numFmt formatCode="General" sourceLinked="1"/>
        <c:majorTickMark val="out"/>
        <c:minorTickMark val="none"/>
        <c:tickLblPos val="nextTo"/>
        <c:crossAx val="1133942704"/>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435535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RXM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Derbyshire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438261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RXM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Derbyshire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43265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RXM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Derbyshire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Derbyshire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30103231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374047180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1266547881"/>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Q13. How well does this person organise the care and services you need?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362605374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34042281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438930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2464749960"/>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9062898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959862287"/>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1169792478"/>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2674821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2625331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2166406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812334897"/>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2811315077"/>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568862747"/>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404494640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722310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6945832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613406908"/>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109906713"/>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272315378"/>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19119706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856050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0751890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430813954"/>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4213104774"/>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28225118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101275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7613837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1448410412"/>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4135894477"/>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33450881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727038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1727315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90036488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2342962784"/>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733772278"/>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125029707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79780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3438457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798098921"/>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132594170"/>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3422081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001800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2300025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84010253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138384723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342007045"/>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991041027"/>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12593867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319791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9914489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907438310"/>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20893022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671087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5279846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2453932229"/>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1425839157"/>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009374824"/>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6266656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473334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9752369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617960726"/>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41818177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487397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7621690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700805622"/>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613699494"/>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798141016"/>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135352666"/>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50224846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2139221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530074919"/>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65748865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09498691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991830577"/>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4009106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93872245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73190841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58556775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013102770"/>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749408323"/>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74211833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07799125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53023138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2533147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074697714"/>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02132671"/>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641204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12004580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51738818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66947606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1476940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263590131"/>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51383022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91917409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85626542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40726933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952438642"/>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49660638"/>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85506402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15088370"/>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11535118"/>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959922523"/>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484621742"/>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95634744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86010030"/>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13345185"/>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458828421"/>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32439614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93209616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378725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412355220"/>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801709256"/>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218454736"/>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703619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341</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85786423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677213542"/>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933781946"/>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Derbyshire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Crisis care help</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Medicines review: </a:t>
            </a:r>
            <a:r>
              <a:rPr kumimoji="0" lang="en-US" sz="1400" b="0" i="0" u="none" strike="noStrike" kern="1200" cap="none" spc="0" normalizeH="0" baseline="0" noProof="0" smtClean="0">
                <a:ln>
                  <a:noFill/>
                </a:ln>
                <a:solidFill>
                  <a:prstClr val="black"/>
                </a:solidFill>
                <a:effectLst/>
                <a:uLnTx/>
                <a:uFillTx/>
                <a:latin typeface="Arial"/>
                <a:ea typeface="+mj-ea"/>
                <a:cs typeface="+mj-cs"/>
              </a:rPr>
              <a:t>NHS mental health services checking how service users are getting on with their medicines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Decisions in care: </a:t>
            </a:r>
            <a:r>
              <a:rPr lang="en-US" sz="1400" b="0" smtClean="0">
                <a:solidFill>
                  <a:prstClr val="black"/>
                </a:solidFill>
                <a:latin typeface="Arial"/>
              </a:rPr>
              <a:t>service users feeling that decisions were made together when reviewing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Organising care: </a:t>
            </a:r>
            <a:r>
              <a:rPr lang="en-US" sz="1400" b="0" smtClean="0">
                <a:solidFill>
                  <a:prstClr val="black"/>
                </a:solidFill>
                <a:latin typeface="Arial"/>
              </a:rPr>
              <a:t>service users feeling their care is organised well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NHS Talking Therapies:</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Review of care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contact: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work: </a:t>
            </a:r>
            <a:r>
              <a:rPr lang="en-US" sz="1400" b="0" noProof="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Views on quality of care</a:t>
            </a:r>
            <a:r>
              <a:rPr lang="en-GB" sz="1400" smtClean="0">
                <a:solidFill>
                  <a:prstClr val="black"/>
                </a:solidFill>
                <a:latin typeface="Arial"/>
              </a:rPr>
              <a:t>: </a:t>
            </a:r>
            <a:r>
              <a:rPr lang="en-US" sz="1400" b="0" smtClean="0">
                <a:solidFill>
                  <a:prstClr val="black"/>
                </a:solidFill>
                <a:latin typeface="Arial"/>
              </a:rPr>
              <a:t>NHS mental health services asking service users for their views on the quality of their care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Support with physical health needs</a:t>
            </a:r>
            <a:r>
              <a:rPr lang="en-GB" sz="1400" smtClean="0">
                <a:solidFill>
                  <a:prstClr val="black"/>
                </a:solidFill>
                <a:latin typeface="Arial"/>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being given support with their physical health needs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366</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366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32</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92</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941613786"/>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1097168476"/>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901091352"/>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162569895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102658391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105744845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2662802102"/>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14044</TotalTime>
  <Words>8712</Words>
  <Application>Microsoft Office PowerPoint</Application>
  <PresentationFormat>Widescreen</PresentationFormat>
  <Paragraphs>981</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Derbyshire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